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Lst>
  <p:sldSz cy="7772400" cx="10058400"/>
  <p:notesSz cx="68818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 roundtripDataSignature="AMtx7mjwu707XjKMtgLTRuWFsf6X0D39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2119" cy="466434"/>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9pPr>
          </a:lstStyle>
          <a:p/>
        </p:txBody>
      </p:sp>
      <p:sp>
        <p:nvSpPr>
          <p:cNvPr id="4" name="Google Shape;4;n"/>
          <p:cNvSpPr txBox="1"/>
          <p:nvPr>
            <p:ph idx="10" type="dt"/>
          </p:nvPr>
        </p:nvSpPr>
        <p:spPr>
          <a:xfrm>
            <a:off x="3898102" y="0"/>
            <a:ext cx="2982119" cy="466434"/>
          </a:xfrm>
          <a:prstGeom prst="rect">
            <a:avLst/>
          </a:prstGeom>
          <a:noFill/>
          <a:ln>
            <a:noFill/>
          </a:ln>
        </p:spPr>
        <p:txBody>
          <a:bodyPr anchorCtr="0" anchor="t" bIns="46200" lIns="92425" spcFirstLastPara="1" rIns="92425" wrap="square" tIns="462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9pPr>
          </a:lstStyle>
          <a:p/>
        </p:txBody>
      </p:sp>
      <p:sp>
        <p:nvSpPr>
          <p:cNvPr id="5" name="Google Shape;5;n"/>
          <p:cNvSpPr/>
          <p:nvPr>
            <p:ph idx="3" type="sldImg"/>
          </p:nvPr>
        </p:nvSpPr>
        <p:spPr>
          <a:xfrm>
            <a:off x="1411288" y="1162050"/>
            <a:ext cx="4059237"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182" y="4473892"/>
            <a:ext cx="5505450" cy="3660458"/>
          </a:xfrm>
          <a:prstGeom prst="rect">
            <a:avLst/>
          </a:prstGeom>
          <a:noFill/>
          <a:ln>
            <a:noFill/>
          </a:ln>
        </p:spPr>
        <p:txBody>
          <a:bodyPr anchorCtr="0" anchor="t" bIns="46200" lIns="92425" spcFirstLastPara="1" rIns="92425" wrap="square" tIns="462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Georgia"/>
                <a:ea typeface="Georgia"/>
                <a:cs typeface="Georgia"/>
                <a:sym typeface="Georgia"/>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Georgia"/>
                <a:ea typeface="Georgia"/>
                <a:cs typeface="Georgia"/>
                <a:sym typeface="Georgia"/>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Georgia"/>
                <a:ea typeface="Georgia"/>
                <a:cs typeface="Georgia"/>
                <a:sym typeface="Georgia"/>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Georgia"/>
                <a:ea typeface="Georgia"/>
                <a:cs typeface="Georgia"/>
                <a:sym typeface="Georgia"/>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Georgia"/>
                <a:ea typeface="Georgia"/>
                <a:cs typeface="Georgia"/>
                <a:sym typeface="Georgia"/>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Georgia"/>
                <a:ea typeface="Georgia"/>
                <a:cs typeface="Georgia"/>
                <a:sym typeface="Georgia"/>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Georgia"/>
                <a:ea typeface="Georgia"/>
                <a:cs typeface="Georgia"/>
                <a:sym typeface="Georgia"/>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Georgia"/>
                <a:ea typeface="Georgia"/>
                <a:cs typeface="Georgia"/>
                <a:sym typeface="Georgia"/>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Georgia"/>
                <a:ea typeface="Georgia"/>
                <a:cs typeface="Georgia"/>
                <a:sym typeface="Georgia"/>
              </a:defRPr>
            </a:lvl9pPr>
          </a:lstStyle>
          <a:p/>
        </p:txBody>
      </p:sp>
      <p:sp>
        <p:nvSpPr>
          <p:cNvPr id="7" name="Google Shape;7;n"/>
          <p:cNvSpPr txBox="1"/>
          <p:nvPr>
            <p:ph idx="11" type="ftr"/>
          </p:nvPr>
        </p:nvSpPr>
        <p:spPr>
          <a:xfrm>
            <a:off x="0" y="8829967"/>
            <a:ext cx="2982119" cy="466433"/>
          </a:xfrm>
          <a:prstGeom prst="rect">
            <a:avLst/>
          </a:prstGeom>
          <a:noFill/>
          <a:ln>
            <a:noFill/>
          </a:ln>
        </p:spPr>
        <p:txBody>
          <a:bodyPr anchorCtr="0" anchor="b" bIns="46200" lIns="92425" spcFirstLastPara="1" rIns="9242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9pPr>
          </a:lstStyle>
          <a:p/>
        </p:txBody>
      </p:sp>
      <p:sp>
        <p:nvSpPr>
          <p:cNvPr id="8" name="Google Shape;8;n"/>
          <p:cNvSpPr txBox="1"/>
          <p:nvPr>
            <p:ph idx="12" type="sldNum"/>
          </p:nvPr>
        </p:nvSpPr>
        <p:spPr>
          <a:xfrm>
            <a:off x="3898102" y="8829967"/>
            <a:ext cx="2982119" cy="466433"/>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Georgia"/>
                <a:ea typeface="Georgia"/>
                <a:cs typeface="Georgia"/>
                <a:sym typeface="Georgia"/>
              </a:rPr>
              <a:t>‹#›</a:t>
            </a:fld>
            <a:endParaRPr b="0" i="0" sz="1200" u="none" cap="none" strike="noStrike">
              <a:solidFill>
                <a:schemeClr val="dk1"/>
              </a:solidFill>
              <a:latin typeface="Georgia"/>
              <a:ea typeface="Georgia"/>
              <a:cs typeface="Georgia"/>
              <a:sym typeface="Georgi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8182" y="4473892"/>
            <a:ext cx="5505450" cy="3660458"/>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7" name="Google Shape;67;p1:notes"/>
          <p:cNvSpPr/>
          <p:nvPr>
            <p:ph idx="2" type="sldImg"/>
          </p:nvPr>
        </p:nvSpPr>
        <p:spPr>
          <a:xfrm>
            <a:off x="1411288" y="1162050"/>
            <a:ext cx="4059237"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8182" y="4473892"/>
            <a:ext cx="5505450" cy="3660458"/>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90" name="Google Shape;90;p2:notes"/>
          <p:cNvSpPr/>
          <p:nvPr>
            <p:ph idx="2" type="sldImg"/>
          </p:nvPr>
        </p:nvSpPr>
        <p:spPr>
          <a:xfrm>
            <a:off x="1411288" y="1162050"/>
            <a:ext cx="4059237"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tside Page">
  <p:cSld name="Outside Page">
    <p:spTree>
      <p:nvGrpSpPr>
        <p:cNvPr id="16" name="Shape 16"/>
        <p:cNvGrpSpPr/>
        <p:nvPr/>
      </p:nvGrpSpPr>
      <p:grpSpPr>
        <a:xfrm>
          <a:off x="0" y="0"/>
          <a:ext cx="0" cy="0"/>
          <a:chOff x="0" y="0"/>
          <a:chExt cx="0" cy="0"/>
        </a:xfrm>
      </p:grpSpPr>
      <p:cxnSp>
        <p:nvCxnSpPr>
          <p:cNvPr id="17" name="Google Shape;17;p4"/>
          <p:cNvCxnSpPr/>
          <p:nvPr/>
        </p:nvCxnSpPr>
        <p:spPr>
          <a:xfrm>
            <a:off x="3291840" y="0"/>
            <a:ext cx="0" cy="7772400"/>
          </a:xfrm>
          <a:prstGeom prst="straightConnector1">
            <a:avLst/>
          </a:prstGeom>
          <a:noFill/>
          <a:ln cap="flat" cmpd="sng" w="9525">
            <a:solidFill>
              <a:srgbClr val="C8C8C8"/>
            </a:solidFill>
            <a:prstDash val="dash"/>
            <a:miter lim="800000"/>
            <a:headEnd len="sm" w="sm" type="none"/>
            <a:tailEnd len="sm" w="sm" type="none"/>
          </a:ln>
        </p:spPr>
      </p:cxnSp>
      <p:cxnSp>
        <p:nvCxnSpPr>
          <p:cNvPr id="18" name="Google Shape;18;p4"/>
          <p:cNvCxnSpPr/>
          <p:nvPr/>
        </p:nvCxnSpPr>
        <p:spPr>
          <a:xfrm>
            <a:off x="6675120" y="0"/>
            <a:ext cx="0" cy="7772400"/>
          </a:xfrm>
          <a:prstGeom prst="straightConnector1">
            <a:avLst/>
          </a:prstGeom>
          <a:noFill/>
          <a:ln cap="flat" cmpd="sng" w="9525">
            <a:solidFill>
              <a:srgbClr val="C8C8C8"/>
            </a:solidFill>
            <a:prstDash val="dash"/>
            <a:miter lim="800000"/>
            <a:headEnd len="sm" w="sm" type="none"/>
            <a:tailEnd len="sm" w="sm" type="none"/>
          </a:ln>
        </p:spPr>
      </p:cxnSp>
      <p:sp>
        <p:nvSpPr>
          <p:cNvPr id="19" name="Google Shape;19;p4"/>
          <p:cNvSpPr/>
          <p:nvPr/>
        </p:nvSpPr>
        <p:spPr>
          <a:xfrm>
            <a:off x="237744" y="457200"/>
            <a:ext cx="2816352" cy="18288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0" name="Google Shape;20;p4"/>
          <p:cNvSpPr/>
          <p:nvPr/>
        </p:nvSpPr>
        <p:spPr>
          <a:xfrm>
            <a:off x="3575303" y="457200"/>
            <a:ext cx="2816352" cy="18288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1" name="Google Shape;21;p4"/>
          <p:cNvSpPr/>
          <p:nvPr/>
        </p:nvSpPr>
        <p:spPr>
          <a:xfrm>
            <a:off x="6958584" y="457200"/>
            <a:ext cx="2816352" cy="18288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2" name="Google Shape;22;p4"/>
          <p:cNvSpPr/>
          <p:nvPr/>
        </p:nvSpPr>
        <p:spPr>
          <a:xfrm>
            <a:off x="237744" y="3125662"/>
            <a:ext cx="2816352"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3" name="Google Shape;23;p4"/>
          <p:cNvSpPr/>
          <p:nvPr/>
        </p:nvSpPr>
        <p:spPr>
          <a:xfrm>
            <a:off x="237744" y="3305960"/>
            <a:ext cx="2816352" cy="393304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4" name="Google Shape;24;p4"/>
          <p:cNvSpPr/>
          <p:nvPr/>
        </p:nvSpPr>
        <p:spPr>
          <a:xfrm>
            <a:off x="3575303" y="640080"/>
            <a:ext cx="2816352" cy="80594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5" name="Google Shape;25;p4"/>
          <p:cNvSpPr/>
          <p:nvPr/>
        </p:nvSpPr>
        <p:spPr>
          <a:xfrm>
            <a:off x="3575303" y="5709684"/>
            <a:ext cx="2816352" cy="152931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6" name="Google Shape;26;p4"/>
          <p:cNvSpPr/>
          <p:nvPr/>
        </p:nvSpPr>
        <p:spPr>
          <a:xfrm>
            <a:off x="6959473" y="5709684"/>
            <a:ext cx="2816352" cy="152931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7" name="Google Shape;27;p4"/>
          <p:cNvSpPr txBox="1"/>
          <p:nvPr>
            <p:ph idx="1" type="body"/>
          </p:nvPr>
        </p:nvSpPr>
        <p:spPr>
          <a:xfrm>
            <a:off x="502920" y="3403600"/>
            <a:ext cx="2286000" cy="3693886"/>
          </a:xfrm>
          <a:prstGeom prst="rect">
            <a:avLst/>
          </a:prstGeom>
          <a:noFill/>
          <a:ln>
            <a:noFill/>
          </a:ln>
        </p:spPr>
        <p:txBody>
          <a:bodyPr anchorCtr="0" anchor="t" bIns="0" lIns="0" spcFirstLastPara="1" rIns="0" wrap="square" tIns="0">
            <a:noAutofit/>
          </a:bodyPr>
          <a:lstStyle>
            <a:lvl1pPr indent="-228600" lvl="0" marL="457200" algn="l">
              <a:lnSpc>
                <a:spcPct val="200000"/>
              </a:lnSpc>
              <a:spcBef>
                <a:spcPts val="1200"/>
              </a:spcBef>
              <a:spcAft>
                <a:spcPts val="0"/>
              </a:spcAft>
              <a:buSzPts val="1200"/>
              <a:buNone/>
              <a:defRPr i="1" sz="1200">
                <a:solidFill>
                  <a:schemeClr val="lt1"/>
                </a:solidFill>
              </a:defRPr>
            </a:lvl1pPr>
            <a:lvl2pPr indent="-228600" lvl="1" marL="914400" algn="l">
              <a:lnSpc>
                <a:spcPct val="90000"/>
              </a:lnSpc>
              <a:spcBef>
                <a:spcPts val="0"/>
              </a:spcBef>
              <a:spcAft>
                <a:spcPts val="0"/>
              </a:spcAft>
              <a:buSzPts val="3600"/>
              <a:buNone/>
              <a:defRPr sz="3600"/>
            </a:lvl2pPr>
            <a:lvl3pPr indent="-228600" lvl="2" marL="1371600" algn="l">
              <a:lnSpc>
                <a:spcPct val="90000"/>
              </a:lnSpc>
              <a:spcBef>
                <a:spcPts val="0"/>
              </a:spcBef>
              <a:spcAft>
                <a:spcPts val="0"/>
              </a:spcAft>
              <a:buSzPts val="3600"/>
              <a:buNone/>
              <a:defRPr sz="3600"/>
            </a:lvl3pPr>
            <a:lvl4pPr indent="-228600" lvl="3" marL="1828800" algn="l">
              <a:lnSpc>
                <a:spcPct val="90000"/>
              </a:lnSpc>
              <a:spcBef>
                <a:spcPts val="0"/>
              </a:spcBef>
              <a:spcAft>
                <a:spcPts val="0"/>
              </a:spcAft>
              <a:buSzPts val="3600"/>
              <a:buNone/>
              <a:defRPr sz="3600"/>
            </a:lvl4pPr>
            <a:lvl5pPr indent="-228600" lvl="4" marL="2286000" algn="l">
              <a:lnSpc>
                <a:spcPct val="90000"/>
              </a:lnSpc>
              <a:spcBef>
                <a:spcPts val="0"/>
              </a:spcBef>
              <a:spcAft>
                <a:spcPts val="0"/>
              </a:spcAft>
              <a:buSzPts val="3600"/>
              <a:buNone/>
              <a:defRPr sz="36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8" name="Google Shape;28;p4"/>
          <p:cNvSpPr txBox="1"/>
          <p:nvPr>
            <p:ph idx="2" type="body"/>
          </p:nvPr>
        </p:nvSpPr>
        <p:spPr>
          <a:xfrm>
            <a:off x="3840479" y="696686"/>
            <a:ext cx="2286000" cy="595085"/>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600"/>
              <a:buNone/>
              <a:defRPr b="1" sz="1600">
                <a:solidFill>
                  <a:schemeClr val="lt1"/>
                </a:solidFill>
                <a:latin typeface="Georgia"/>
                <a:ea typeface="Georgia"/>
                <a:cs typeface="Georgia"/>
                <a:sym typeface="Georgia"/>
              </a:defRPr>
            </a:lvl1pPr>
            <a:lvl2pPr indent="-228600" lvl="1" marL="914400" algn="l">
              <a:lnSpc>
                <a:spcPct val="90000"/>
              </a:lnSpc>
              <a:spcBef>
                <a:spcPts val="0"/>
              </a:spcBef>
              <a:spcAft>
                <a:spcPts val="0"/>
              </a:spcAft>
              <a:buSzPts val="3600"/>
              <a:buNone/>
              <a:defRPr sz="3600"/>
            </a:lvl2pPr>
            <a:lvl3pPr indent="-228600" lvl="2" marL="1371600" algn="l">
              <a:lnSpc>
                <a:spcPct val="90000"/>
              </a:lnSpc>
              <a:spcBef>
                <a:spcPts val="0"/>
              </a:spcBef>
              <a:spcAft>
                <a:spcPts val="0"/>
              </a:spcAft>
              <a:buSzPts val="3600"/>
              <a:buNone/>
              <a:defRPr sz="3600"/>
            </a:lvl3pPr>
            <a:lvl4pPr indent="-228600" lvl="3" marL="1828800" algn="l">
              <a:lnSpc>
                <a:spcPct val="90000"/>
              </a:lnSpc>
              <a:spcBef>
                <a:spcPts val="0"/>
              </a:spcBef>
              <a:spcAft>
                <a:spcPts val="0"/>
              </a:spcAft>
              <a:buSzPts val="3600"/>
              <a:buNone/>
              <a:defRPr sz="3600"/>
            </a:lvl4pPr>
            <a:lvl5pPr indent="-228600" lvl="4" marL="2286000" algn="l">
              <a:lnSpc>
                <a:spcPct val="90000"/>
              </a:lnSpc>
              <a:spcBef>
                <a:spcPts val="0"/>
              </a:spcBef>
              <a:spcAft>
                <a:spcPts val="0"/>
              </a:spcAft>
              <a:buSzPts val="3600"/>
              <a:buNone/>
              <a:defRPr sz="36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9" name="Google Shape;29;p4"/>
          <p:cNvSpPr txBox="1"/>
          <p:nvPr>
            <p:ph idx="3" type="body"/>
          </p:nvPr>
        </p:nvSpPr>
        <p:spPr>
          <a:xfrm>
            <a:off x="7155180" y="1446028"/>
            <a:ext cx="2423160" cy="2308328"/>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3800"/>
              <a:buNone/>
              <a:defRPr b="1" sz="3800">
                <a:solidFill>
                  <a:schemeClr val="accent1"/>
                </a:solidFill>
                <a:latin typeface="Georgia"/>
                <a:ea typeface="Georgia"/>
                <a:cs typeface="Georgia"/>
                <a:sym typeface="Georgia"/>
              </a:defRPr>
            </a:lvl1pPr>
            <a:lvl2pPr indent="-228600" lvl="1" marL="914400" algn="l">
              <a:lnSpc>
                <a:spcPct val="90000"/>
              </a:lnSpc>
              <a:spcBef>
                <a:spcPts val="0"/>
              </a:spcBef>
              <a:spcAft>
                <a:spcPts val="0"/>
              </a:spcAft>
              <a:buSzPts val="3600"/>
              <a:buNone/>
              <a:defRPr sz="3600"/>
            </a:lvl2pPr>
            <a:lvl3pPr indent="-228600" lvl="2" marL="1371600" algn="l">
              <a:lnSpc>
                <a:spcPct val="90000"/>
              </a:lnSpc>
              <a:spcBef>
                <a:spcPts val="0"/>
              </a:spcBef>
              <a:spcAft>
                <a:spcPts val="0"/>
              </a:spcAft>
              <a:buSzPts val="3600"/>
              <a:buNone/>
              <a:defRPr sz="3600"/>
            </a:lvl3pPr>
            <a:lvl4pPr indent="-228600" lvl="3" marL="1828800" algn="l">
              <a:lnSpc>
                <a:spcPct val="90000"/>
              </a:lnSpc>
              <a:spcBef>
                <a:spcPts val="0"/>
              </a:spcBef>
              <a:spcAft>
                <a:spcPts val="0"/>
              </a:spcAft>
              <a:buSzPts val="3600"/>
              <a:buNone/>
              <a:defRPr sz="3600"/>
            </a:lvl4pPr>
            <a:lvl5pPr indent="-228600" lvl="4" marL="2286000" algn="l">
              <a:lnSpc>
                <a:spcPct val="90000"/>
              </a:lnSpc>
              <a:spcBef>
                <a:spcPts val="0"/>
              </a:spcBef>
              <a:spcAft>
                <a:spcPts val="0"/>
              </a:spcAft>
              <a:buSzPts val="3600"/>
              <a:buNone/>
              <a:defRPr sz="36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30" name="Google Shape;30;p4"/>
          <p:cNvSpPr txBox="1"/>
          <p:nvPr>
            <p:ph idx="4" type="body"/>
          </p:nvPr>
        </p:nvSpPr>
        <p:spPr>
          <a:xfrm>
            <a:off x="7155180" y="3997842"/>
            <a:ext cx="2423160" cy="61668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1" sz="1800">
                <a:solidFill>
                  <a:schemeClr val="dk1"/>
                </a:solidFill>
              </a:defRPr>
            </a:lvl1pPr>
            <a:lvl2pPr indent="-228600" lvl="1" marL="914400" algn="l">
              <a:lnSpc>
                <a:spcPct val="90000"/>
              </a:lnSpc>
              <a:spcBef>
                <a:spcPts val="0"/>
              </a:spcBef>
              <a:spcAft>
                <a:spcPts val="0"/>
              </a:spcAft>
              <a:buSzPts val="3600"/>
              <a:buNone/>
              <a:defRPr sz="3600"/>
            </a:lvl2pPr>
            <a:lvl3pPr indent="-228600" lvl="2" marL="1371600" algn="l">
              <a:lnSpc>
                <a:spcPct val="90000"/>
              </a:lnSpc>
              <a:spcBef>
                <a:spcPts val="0"/>
              </a:spcBef>
              <a:spcAft>
                <a:spcPts val="0"/>
              </a:spcAft>
              <a:buSzPts val="3600"/>
              <a:buNone/>
              <a:defRPr sz="3600"/>
            </a:lvl3pPr>
            <a:lvl4pPr indent="-228600" lvl="3" marL="1828800" algn="l">
              <a:lnSpc>
                <a:spcPct val="90000"/>
              </a:lnSpc>
              <a:spcBef>
                <a:spcPts val="0"/>
              </a:spcBef>
              <a:spcAft>
                <a:spcPts val="0"/>
              </a:spcAft>
              <a:buSzPts val="3600"/>
              <a:buNone/>
              <a:defRPr sz="3600"/>
            </a:lvl4pPr>
            <a:lvl5pPr indent="-228600" lvl="4" marL="2286000" algn="l">
              <a:lnSpc>
                <a:spcPct val="90000"/>
              </a:lnSpc>
              <a:spcBef>
                <a:spcPts val="0"/>
              </a:spcBef>
              <a:spcAft>
                <a:spcPts val="0"/>
              </a:spcAft>
              <a:buSzPts val="3600"/>
              <a:buNone/>
              <a:defRPr sz="36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31" name="Google Shape;31;p4"/>
          <p:cNvSpPr/>
          <p:nvPr/>
        </p:nvSpPr>
        <p:spPr>
          <a:xfrm>
            <a:off x="442027" y="465745"/>
            <a:ext cx="2424223" cy="54864"/>
          </a:xfrm>
          <a:prstGeom prst="rect">
            <a:avLst/>
          </a:prstGeom>
          <a:solidFill>
            <a:schemeClr val="dk1"/>
          </a:solidFill>
          <a:ln>
            <a:noFill/>
          </a:ln>
        </p:spPr>
        <p:txBody>
          <a:bodyPr anchorCtr="0" anchor="t" bIns="228600" lIns="182875" spcFirstLastPara="1" rIns="182875" wrap="square" tIns="228600">
            <a:noAutofit/>
          </a:bodyPr>
          <a:lstStyle/>
          <a:p>
            <a:pPr indent="0" lvl="0" marL="0" marR="0" rtl="0" algn="ctr">
              <a:lnSpc>
                <a:spcPct val="13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32" name="Google Shape;32;p4"/>
          <p:cNvSpPr/>
          <p:nvPr/>
        </p:nvSpPr>
        <p:spPr>
          <a:xfrm>
            <a:off x="7154649" y="3867502"/>
            <a:ext cx="2424223" cy="54864"/>
          </a:xfrm>
          <a:prstGeom prst="rect">
            <a:avLst/>
          </a:prstGeom>
          <a:solidFill>
            <a:schemeClr val="dk1"/>
          </a:solidFill>
          <a:ln>
            <a:noFill/>
          </a:ln>
        </p:spPr>
        <p:txBody>
          <a:bodyPr anchorCtr="0" anchor="t" bIns="228600" lIns="182875" spcFirstLastPara="1" rIns="182875" wrap="square" tIns="228600">
            <a:noAutofit/>
          </a:bodyPr>
          <a:lstStyle/>
          <a:p>
            <a:pPr indent="0" lvl="0" marL="0" marR="0" rtl="0" algn="ctr">
              <a:lnSpc>
                <a:spcPct val="13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33" name="Google Shape;33;p4"/>
          <p:cNvSpPr/>
          <p:nvPr>
            <p:ph idx="5" type="pic"/>
          </p:nvPr>
        </p:nvSpPr>
        <p:spPr>
          <a:xfrm>
            <a:off x="237744" y="640080"/>
            <a:ext cx="2816352" cy="2485582"/>
          </a:xfrm>
          <a:prstGeom prst="rect">
            <a:avLst/>
          </a:prstGeom>
          <a:solidFill>
            <a:srgbClr val="F2F2F2"/>
          </a:solidFill>
          <a:ln>
            <a:noFill/>
          </a:ln>
        </p:spPr>
        <p:txBody>
          <a:bodyPr anchorCtr="0" anchor="t" bIns="45700" lIns="91425" spcFirstLastPara="1" rIns="91425" wrap="square" tIns="182875">
            <a:normAutofit/>
          </a:bodyPr>
          <a:lstStyle>
            <a:lvl1pPr lvl="0" marR="0" rtl="0" algn="ctr">
              <a:lnSpc>
                <a:spcPct val="90000"/>
              </a:lnSpc>
              <a:spcBef>
                <a:spcPts val="1100"/>
              </a:spcBef>
              <a:spcAft>
                <a:spcPts val="0"/>
              </a:spcAft>
              <a:buClr>
                <a:schemeClr val="accent1"/>
              </a:buClr>
              <a:buSzPts val="1400"/>
              <a:buFont typeface="Arial"/>
              <a:buNone/>
              <a:defRPr b="0" i="0" sz="1400" u="none" cap="none" strike="noStrike">
                <a:solidFill>
                  <a:schemeClr val="dk1"/>
                </a:solidFill>
                <a:latin typeface="Georgia"/>
                <a:ea typeface="Georgia"/>
                <a:cs typeface="Georgia"/>
                <a:sym typeface="Georgia"/>
              </a:defRPr>
            </a:lvl1pPr>
            <a:lvl2pPr lvl="1" marR="0" rtl="0" algn="l">
              <a:lnSpc>
                <a:spcPct val="90000"/>
              </a:lnSpc>
              <a:spcBef>
                <a:spcPts val="550"/>
              </a:spcBef>
              <a:spcAft>
                <a:spcPts val="0"/>
              </a:spcAft>
              <a:buClr>
                <a:schemeClr val="accent1"/>
              </a:buClr>
              <a:buSzPts val="1800"/>
              <a:buFont typeface="Arial"/>
              <a:buChar char="•"/>
              <a:defRPr b="0" i="0" sz="1800" u="none" cap="none" strike="noStrike">
                <a:solidFill>
                  <a:schemeClr val="dk1"/>
                </a:solidFill>
                <a:latin typeface="Georgia"/>
                <a:ea typeface="Georgia"/>
                <a:cs typeface="Georgia"/>
                <a:sym typeface="Georgia"/>
              </a:defRPr>
            </a:lvl2pPr>
            <a:lvl3pPr lvl="2" marR="0" rtl="0" algn="l">
              <a:lnSpc>
                <a:spcPct val="90000"/>
              </a:lnSpc>
              <a:spcBef>
                <a:spcPts val="550"/>
              </a:spcBef>
              <a:spcAft>
                <a:spcPts val="0"/>
              </a:spcAft>
              <a:buClr>
                <a:schemeClr val="accent1"/>
              </a:buClr>
              <a:buSzPts val="1600"/>
              <a:buFont typeface="Arial"/>
              <a:buChar char="•"/>
              <a:defRPr b="0" i="0" sz="1600" u="none" cap="none" strike="noStrike">
                <a:solidFill>
                  <a:schemeClr val="dk1"/>
                </a:solidFill>
                <a:latin typeface="Georgia"/>
                <a:ea typeface="Georgia"/>
                <a:cs typeface="Georgia"/>
                <a:sym typeface="Georgia"/>
              </a:defRPr>
            </a:lvl3pPr>
            <a:lvl4pPr lvl="3" marR="0" rtl="0" algn="l">
              <a:lnSpc>
                <a:spcPct val="90000"/>
              </a:lnSpc>
              <a:spcBef>
                <a:spcPts val="550"/>
              </a:spcBef>
              <a:spcAft>
                <a:spcPts val="0"/>
              </a:spcAft>
              <a:buClr>
                <a:schemeClr val="accent1"/>
              </a:buClr>
              <a:buSzPts val="1400"/>
              <a:buFont typeface="Arial"/>
              <a:buChar char="•"/>
              <a:defRPr b="0" i="0" sz="1400" u="none" cap="none" strike="noStrike">
                <a:solidFill>
                  <a:schemeClr val="dk1"/>
                </a:solidFill>
                <a:latin typeface="Georgia"/>
                <a:ea typeface="Georgia"/>
                <a:cs typeface="Georgia"/>
                <a:sym typeface="Georgia"/>
              </a:defRPr>
            </a:lvl4pPr>
            <a:lvl5pPr lvl="4" marR="0" rtl="0" algn="l">
              <a:lnSpc>
                <a:spcPct val="90000"/>
              </a:lnSpc>
              <a:spcBef>
                <a:spcPts val="550"/>
              </a:spcBef>
              <a:spcAft>
                <a:spcPts val="0"/>
              </a:spcAft>
              <a:buClr>
                <a:schemeClr val="accent1"/>
              </a:buClr>
              <a:buSzPts val="1400"/>
              <a:buFont typeface="Arial"/>
              <a:buChar char="•"/>
              <a:defRPr b="0" i="0" sz="1400" u="none" cap="none" strike="noStrike">
                <a:solidFill>
                  <a:schemeClr val="dk1"/>
                </a:solidFill>
                <a:latin typeface="Georgia"/>
                <a:ea typeface="Georgia"/>
                <a:cs typeface="Georgia"/>
                <a:sym typeface="Georgia"/>
              </a:defRPr>
            </a:lvl5pPr>
            <a:lvl6pPr lvl="5"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6pPr>
            <a:lvl7pPr lvl="6"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7pPr>
            <a:lvl8pPr lvl="7"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8pPr>
            <a:lvl9pPr lvl="8"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9pPr>
          </a:lstStyle>
          <a:p/>
        </p:txBody>
      </p:sp>
      <p:sp>
        <p:nvSpPr>
          <p:cNvPr id="34" name="Google Shape;34;p4"/>
          <p:cNvSpPr txBox="1"/>
          <p:nvPr>
            <p:ph idx="6" type="body"/>
          </p:nvPr>
        </p:nvSpPr>
        <p:spPr>
          <a:xfrm>
            <a:off x="7155180" y="4658107"/>
            <a:ext cx="2423160" cy="36576"/>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Autofit/>
          </a:bodyPr>
          <a:lstStyle>
            <a:lvl1pPr indent="-228600" lvl="0" marL="457200" algn="l">
              <a:lnSpc>
                <a:spcPct val="90000"/>
              </a:lnSpc>
              <a:spcBef>
                <a:spcPts val="0"/>
              </a:spcBef>
              <a:spcAft>
                <a:spcPts val="0"/>
              </a:spcAft>
              <a:buSzPts val="500"/>
              <a:buNone/>
              <a:defRPr sz="500"/>
            </a:lvl1pPr>
            <a:lvl2pPr indent="-228600" lvl="1" marL="914400" algn="l">
              <a:lnSpc>
                <a:spcPct val="90000"/>
              </a:lnSpc>
              <a:spcBef>
                <a:spcPts val="0"/>
              </a:spcBef>
              <a:spcAft>
                <a:spcPts val="0"/>
              </a:spcAft>
              <a:buSzPts val="500"/>
              <a:buNone/>
              <a:defRPr sz="500"/>
            </a:lvl2pPr>
            <a:lvl3pPr indent="-228600" lvl="2" marL="1371600" algn="l">
              <a:lnSpc>
                <a:spcPct val="90000"/>
              </a:lnSpc>
              <a:spcBef>
                <a:spcPts val="0"/>
              </a:spcBef>
              <a:spcAft>
                <a:spcPts val="0"/>
              </a:spcAft>
              <a:buSzPts val="500"/>
              <a:buNone/>
              <a:defRPr sz="500"/>
            </a:lvl3pPr>
            <a:lvl4pPr indent="-228600" lvl="3" marL="1828800" algn="l">
              <a:lnSpc>
                <a:spcPct val="90000"/>
              </a:lnSpc>
              <a:spcBef>
                <a:spcPts val="0"/>
              </a:spcBef>
              <a:spcAft>
                <a:spcPts val="0"/>
              </a:spcAft>
              <a:buSzPts val="500"/>
              <a:buNone/>
              <a:defRPr sz="500"/>
            </a:lvl4pPr>
            <a:lvl5pPr indent="-228600" lvl="4" marL="2286000" algn="l">
              <a:lnSpc>
                <a:spcPct val="90000"/>
              </a:lnSpc>
              <a:spcBef>
                <a:spcPts val="0"/>
              </a:spcBef>
              <a:spcAft>
                <a:spcPts val="0"/>
              </a:spcAft>
              <a:buSzPts val="500"/>
              <a:buNone/>
              <a:defRPr sz="5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35" name="Google Shape;35;p4"/>
          <p:cNvSpPr/>
          <p:nvPr>
            <p:ph idx="7" type="pic"/>
          </p:nvPr>
        </p:nvSpPr>
        <p:spPr>
          <a:xfrm>
            <a:off x="3575303" y="1446028"/>
            <a:ext cx="2816352" cy="4080776"/>
          </a:xfrm>
          <a:prstGeom prst="rect">
            <a:avLst/>
          </a:prstGeom>
          <a:solidFill>
            <a:srgbClr val="F2F2F2"/>
          </a:solidFill>
          <a:ln>
            <a:noFill/>
          </a:ln>
        </p:spPr>
        <p:txBody>
          <a:bodyPr anchorCtr="0" anchor="t" bIns="45700" lIns="91425" spcFirstLastPara="1" rIns="91425" wrap="square" tIns="182875">
            <a:normAutofit/>
          </a:bodyPr>
          <a:lstStyle>
            <a:lvl1pPr lvl="0" marR="0" rtl="0" algn="ctr">
              <a:lnSpc>
                <a:spcPct val="90000"/>
              </a:lnSpc>
              <a:spcBef>
                <a:spcPts val="1100"/>
              </a:spcBef>
              <a:spcAft>
                <a:spcPts val="0"/>
              </a:spcAft>
              <a:buClr>
                <a:schemeClr val="accent1"/>
              </a:buClr>
              <a:buSzPts val="1400"/>
              <a:buFont typeface="Arial"/>
              <a:buNone/>
              <a:defRPr b="0" i="0" sz="1400" u="none" cap="none" strike="noStrike">
                <a:solidFill>
                  <a:schemeClr val="dk1"/>
                </a:solidFill>
                <a:latin typeface="Georgia"/>
                <a:ea typeface="Georgia"/>
                <a:cs typeface="Georgia"/>
                <a:sym typeface="Georgia"/>
              </a:defRPr>
            </a:lvl1pPr>
            <a:lvl2pPr lvl="1" marR="0" rtl="0" algn="l">
              <a:lnSpc>
                <a:spcPct val="90000"/>
              </a:lnSpc>
              <a:spcBef>
                <a:spcPts val="550"/>
              </a:spcBef>
              <a:spcAft>
                <a:spcPts val="0"/>
              </a:spcAft>
              <a:buClr>
                <a:schemeClr val="accent1"/>
              </a:buClr>
              <a:buSzPts val="1800"/>
              <a:buFont typeface="Arial"/>
              <a:buChar char="•"/>
              <a:defRPr b="0" i="0" sz="1800" u="none" cap="none" strike="noStrike">
                <a:solidFill>
                  <a:schemeClr val="dk1"/>
                </a:solidFill>
                <a:latin typeface="Georgia"/>
                <a:ea typeface="Georgia"/>
                <a:cs typeface="Georgia"/>
                <a:sym typeface="Georgia"/>
              </a:defRPr>
            </a:lvl2pPr>
            <a:lvl3pPr lvl="2" marR="0" rtl="0" algn="l">
              <a:lnSpc>
                <a:spcPct val="90000"/>
              </a:lnSpc>
              <a:spcBef>
                <a:spcPts val="550"/>
              </a:spcBef>
              <a:spcAft>
                <a:spcPts val="0"/>
              </a:spcAft>
              <a:buClr>
                <a:schemeClr val="accent1"/>
              </a:buClr>
              <a:buSzPts val="1600"/>
              <a:buFont typeface="Arial"/>
              <a:buChar char="•"/>
              <a:defRPr b="0" i="0" sz="1600" u="none" cap="none" strike="noStrike">
                <a:solidFill>
                  <a:schemeClr val="dk1"/>
                </a:solidFill>
                <a:latin typeface="Georgia"/>
                <a:ea typeface="Georgia"/>
                <a:cs typeface="Georgia"/>
                <a:sym typeface="Georgia"/>
              </a:defRPr>
            </a:lvl3pPr>
            <a:lvl4pPr lvl="3" marR="0" rtl="0" algn="l">
              <a:lnSpc>
                <a:spcPct val="90000"/>
              </a:lnSpc>
              <a:spcBef>
                <a:spcPts val="550"/>
              </a:spcBef>
              <a:spcAft>
                <a:spcPts val="0"/>
              </a:spcAft>
              <a:buClr>
                <a:schemeClr val="accent1"/>
              </a:buClr>
              <a:buSzPts val="1400"/>
              <a:buFont typeface="Arial"/>
              <a:buChar char="•"/>
              <a:defRPr b="0" i="0" sz="1400" u="none" cap="none" strike="noStrike">
                <a:solidFill>
                  <a:schemeClr val="dk1"/>
                </a:solidFill>
                <a:latin typeface="Georgia"/>
                <a:ea typeface="Georgia"/>
                <a:cs typeface="Georgia"/>
                <a:sym typeface="Georgia"/>
              </a:defRPr>
            </a:lvl4pPr>
            <a:lvl5pPr lvl="4" marR="0" rtl="0" algn="l">
              <a:lnSpc>
                <a:spcPct val="90000"/>
              </a:lnSpc>
              <a:spcBef>
                <a:spcPts val="550"/>
              </a:spcBef>
              <a:spcAft>
                <a:spcPts val="0"/>
              </a:spcAft>
              <a:buClr>
                <a:schemeClr val="accent1"/>
              </a:buClr>
              <a:buSzPts val="1400"/>
              <a:buFont typeface="Arial"/>
              <a:buChar char="•"/>
              <a:defRPr b="0" i="0" sz="1400" u="none" cap="none" strike="noStrike">
                <a:solidFill>
                  <a:schemeClr val="dk1"/>
                </a:solidFill>
                <a:latin typeface="Georgia"/>
                <a:ea typeface="Georgia"/>
                <a:cs typeface="Georgia"/>
                <a:sym typeface="Georgia"/>
              </a:defRPr>
            </a:lvl5pPr>
            <a:lvl6pPr lvl="5"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6pPr>
            <a:lvl7pPr lvl="6"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7pPr>
            <a:lvl8pPr lvl="7"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8pPr>
            <a:lvl9pPr lvl="8"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9pPr>
          </a:lstStyle>
          <a:p/>
        </p:txBody>
      </p:sp>
      <p:sp>
        <p:nvSpPr>
          <p:cNvPr id="36" name="Google Shape;36;p4"/>
          <p:cNvSpPr/>
          <p:nvPr/>
        </p:nvSpPr>
        <p:spPr>
          <a:xfrm>
            <a:off x="3575303" y="5526804"/>
            <a:ext cx="2816352"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37" name="Google Shape;37;p4"/>
          <p:cNvSpPr/>
          <p:nvPr>
            <p:ph idx="8" type="pic"/>
          </p:nvPr>
        </p:nvSpPr>
        <p:spPr>
          <a:xfrm>
            <a:off x="6959473" y="640080"/>
            <a:ext cx="2816352" cy="4886724"/>
          </a:xfrm>
          <a:prstGeom prst="rect">
            <a:avLst/>
          </a:prstGeom>
          <a:solidFill>
            <a:srgbClr val="F2F2F2"/>
          </a:solidFill>
          <a:ln>
            <a:noFill/>
          </a:ln>
        </p:spPr>
        <p:txBody>
          <a:bodyPr anchorCtr="0" anchor="t" bIns="45700" lIns="91425" spcFirstLastPara="1" rIns="91425" wrap="square" tIns="182875">
            <a:normAutofit/>
          </a:bodyPr>
          <a:lstStyle>
            <a:lvl1pPr lvl="0" marR="0" rtl="0" algn="ctr">
              <a:lnSpc>
                <a:spcPct val="90000"/>
              </a:lnSpc>
              <a:spcBef>
                <a:spcPts val="1100"/>
              </a:spcBef>
              <a:spcAft>
                <a:spcPts val="0"/>
              </a:spcAft>
              <a:buClr>
                <a:schemeClr val="accent1"/>
              </a:buClr>
              <a:buSzPts val="1400"/>
              <a:buFont typeface="Arial"/>
              <a:buNone/>
              <a:defRPr b="0" i="0" sz="1400" u="none" cap="none" strike="noStrike">
                <a:solidFill>
                  <a:schemeClr val="dk1"/>
                </a:solidFill>
                <a:latin typeface="Georgia"/>
                <a:ea typeface="Georgia"/>
                <a:cs typeface="Georgia"/>
                <a:sym typeface="Georgia"/>
              </a:defRPr>
            </a:lvl1pPr>
            <a:lvl2pPr lvl="1" marR="0" rtl="0" algn="l">
              <a:lnSpc>
                <a:spcPct val="90000"/>
              </a:lnSpc>
              <a:spcBef>
                <a:spcPts val="550"/>
              </a:spcBef>
              <a:spcAft>
                <a:spcPts val="0"/>
              </a:spcAft>
              <a:buClr>
                <a:schemeClr val="accent1"/>
              </a:buClr>
              <a:buSzPts val="1800"/>
              <a:buFont typeface="Arial"/>
              <a:buChar char="•"/>
              <a:defRPr b="0" i="0" sz="1800" u="none" cap="none" strike="noStrike">
                <a:solidFill>
                  <a:schemeClr val="dk1"/>
                </a:solidFill>
                <a:latin typeface="Georgia"/>
                <a:ea typeface="Georgia"/>
                <a:cs typeface="Georgia"/>
                <a:sym typeface="Georgia"/>
              </a:defRPr>
            </a:lvl2pPr>
            <a:lvl3pPr lvl="2" marR="0" rtl="0" algn="l">
              <a:lnSpc>
                <a:spcPct val="90000"/>
              </a:lnSpc>
              <a:spcBef>
                <a:spcPts val="550"/>
              </a:spcBef>
              <a:spcAft>
                <a:spcPts val="0"/>
              </a:spcAft>
              <a:buClr>
                <a:schemeClr val="accent1"/>
              </a:buClr>
              <a:buSzPts val="1600"/>
              <a:buFont typeface="Arial"/>
              <a:buChar char="•"/>
              <a:defRPr b="0" i="0" sz="1600" u="none" cap="none" strike="noStrike">
                <a:solidFill>
                  <a:schemeClr val="dk1"/>
                </a:solidFill>
                <a:latin typeface="Georgia"/>
                <a:ea typeface="Georgia"/>
                <a:cs typeface="Georgia"/>
                <a:sym typeface="Georgia"/>
              </a:defRPr>
            </a:lvl3pPr>
            <a:lvl4pPr lvl="3" marR="0" rtl="0" algn="l">
              <a:lnSpc>
                <a:spcPct val="90000"/>
              </a:lnSpc>
              <a:spcBef>
                <a:spcPts val="550"/>
              </a:spcBef>
              <a:spcAft>
                <a:spcPts val="0"/>
              </a:spcAft>
              <a:buClr>
                <a:schemeClr val="accent1"/>
              </a:buClr>
              <a:buSzPts val="1400"/>
              <a:buFont typeface="Arial"/>
              <a:buChar char="•"/>
              <a:defRPr b="0" i="0" sz="1400" u="none" cap="none" strike="noStrike">
                <a:solidFill>
                  <a:schemeClr val="dk1"/>
                </a:solidFill>
                <a:latin typeface="Georgia"/>
                <a:ea typeface="Georgia"/>
                <a:cs typeface="Georgia"/>
                <a:sym typeface="Georgia"/>
              </a:defRPr>
            </a:lvl4pPr>
            <a:lvl5pPr lvl="4" marR="0" rtl="0" algn="l">
              <a:lnSpc>
                <a:spcPct val="90000"/>
              </a:lnSpc>
              <a:spcBef>
                <a:spcPts val="550"/>
              </a:spcBef>
              <a:spcAft>
                <a:spcPts val="0"/>
              </a:spcAft>
              <a:buClr>
                <a:schemeClr val="accent1"/>
              </a:buClr>
              <a:buSzPts val="1400"/>
              <a:buFont typeface="Arial"/>
              <a:buChar char="•"/>
              <a:defRPr b="0" i="0" sz="1400" u="none" cap="none" strike="noStrike">
                <a:solidFill>
                  <a:schemeClr val="dk1"/>
                </a:solidFill>
                <a:latin typeface="Georgia"/>
                <a:ea typeface="Georgia"/>
                <a:cs typeface="Georgia"/>
                <a:sym typeface="Georgia"/>
              </a:defRPr>
            </a:lvl5pPr>
            <a:lvl6pPr lvl="5"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6pPr>
            <a:lvl7pPr lvl="6"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7pPr>
            <a:lvl8pPr lvl="7"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8pPr>
            <a:lvl9pPr lvl="8"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9pPr>
          </a:lstStyle>
          <a:p/>
        </p:txBody>
      </p:sp>
      <p:sp>
        <p:nvSpPr>
          <p:cNvPr id="38" name="Google Shape;38;p4"/>
          <p:cNvSpPr/>
          <p:nvPr/>
        </p:nvSpPr>
        <p:spPr>
          <a:xfrm>
            <a:off x="6959473" y="5526804"/>
            <a:ext cx="2816352"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39" name="Google Shape;39;p4"/>
          <p:cNvSpPr txBox="1"/>
          <p:nvPr>
            <p:ph idx="9" type="body"/>
          </p:nvPr>
        </p:nvSpPr>
        <p:spPr>
          <a:xfrm>
            <a:off x="3840479" y="5820181"/>
            <a:ext cx="2423160" cy="24724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b="0" i="1" sz="1400">
                <a:solidFill>
                  <a:schemeClr val="lt1"/>
                </a:solidFill>
                <a:latin typeface="Georgia"/>
                <a:ea typeface="Georgia"/>
                <a:cs typeface="Georgia"/>
                <a:sym typeface="Georgia"/>
              </a:defRPr>
            </a:lvl1pPr>
            <a:lvl2pPr indent="-228600" lvl="1" marL="914400" algn="l">
              <a:lnSpc>
                <a:spcPct val="90000"/>
              </a:lnSpc>
              <a:spcBef>
                <a:spcPts val="0"/>
              </a:spcBef>
              <a:spcAft>
                <a:spcPts val="0"/>
              </a:spcAft>
              <a:buSzPts val="3600"/>
              <a:buNone/>
              <a:defRPr sz="3600"/>
            </a:lvl2pPr>
            <a:lvl3pPr indent="-228600" lvl="2" marL="1371600" algn="l">
              <a:lnSpc>
                <a:spcPct val="90000"/>
              </a:lnSpc>
              <a:spcBef>
                <a:spcPts val="0"/>
              </a:spcBef>
              <a:spcAft>
                <a:spcPts val="0"/>
              </a:spcAft>
              <a:buSzPts val="3600"/>
              <a:buNone/>
              <a:defRPr sz="3600"/>
            </a:lvl3pPr>
            <a:lvl4pPr indent="-228600" lvl="3" marL="1828800" algn="l">
              <a:lnSpc>
                <a:spcPct val="90000"/>
              </a:lnSpc>
              <a:spcBef>
                <a:spcPts val="0"/>
              </a:spcBef>
              <a:spcAft>
                <a:spcPts val="0"/>
              </a:spcAft>
              <a:buSzPts val="3600"/>
              <a:buNone/>
              <a:defRPr sz="3600"/>
            </a:lvl4pPr>
            <a:lvl5pPr indent="-228600" lvl="4" marL="2286000" algn="l">
              <a:lnSpc>
                <a:spcPct val="90000"/>
              </a:lnSpc>
              <a:spcBef>
                <a:spcPts val="0"/>
              </a:spcBef>
              <a:spcAft>
                <a:spcPts val="0"/>
              </a:spcAft>
              <a:buSzPts val="3600"/>
              <a:buNone/>
              <a:defRPr sz="36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40" name="Google Shape;40;p4"/>
          <p:cNvSpPr txBox="1"/>
          <p:nvPr>
            <p:ph idx="13" type="body"/>
          </p:nvPr>
        </p:nvSpPr>
        <p:spPr>
          <a:xfrm>
            <a:off x="3840479" y="6146006"/>
            <a:ext cx="2423160" cy="642938"/>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SzPts val="1100"/>
              <a:buNone/>
              <a:defRPr b="0" i="0" sz="1100">
                <a:solidFill>
                  <a:schemeClr val="lt1"/>
                </a:solidFill>
                <a:latin typeface="Georgia"/>
                <a:ea typeface="Georgia"/>
                <a:cs typeface="Georgia"/>
                <a:sym typeface="Georgia"/>
              </a:defRPr>
            </a:lvl1pPr>
            <a:lvl2pPr indent="-228600" lvl="1" marL="914400" algn="l">
              <a:lnSpc>
                <a:spcPct val="90000"/>
              </a:lnSpc>
              <a:spcBef>
                <a:spcPts val="0"/>
              </a:spcBef>
              <a:spcAft>
                <a:spcPts val="0"/>
              </a:spcAft>
              <a:buSzPts val="3600"/>
              <a:buNone/>
              <a:defRPr sz="3600"/>
            </a:lvl2pPr>
            <a:lvl3pPr indent="-228600" lvl="2" marL="1371600" algn="l">
              <a:lnSpc>
                <a:spcPct val="90000"/>
              </a:lnSpc>
              <a:spcBef>
                <a:spcPts val="0"/>
              </a:spcBef>
              <a:spcAft>
                <a:spcPts val="0"/>
              </a:spcAft>
              <a:buSzPts val="3600"/>
              <a:buNone/>
              <a:defRPr sz="3600"/>
            </a:lvl3pPr>
            <a:lvl4pPr indent="-228600" lvl="3" marL="1828800" algn="l">
              <a:lnSpc>
                <a:spcPct val="90000"/>
              </a:lnSpc>
              <a:spcBef>
                <a:spcPts val="0"/>
              </a:spcBef>
              <a:spcAft>
                <a:spcPts val="0"/>
              </a:spcAft>
              <a:buSzPts val="3600"/>
              <a:buNone/>
              <a:defRPr sz="3600"/>
            </a:lvl4pPr>
            <a:lvl5pPr indent="-228600" lvl="4" marL="2286000" algn="l">
              <a:lnSpc>
                <a:spcPct val="90000"/>
              </a:lnSpc>
              <a:spcBef>
                <a:spcPts val="0"/>
              </a:spcBef>
              <a:spcAft>
                <a:spcPts val="0"/>
              </a:spcAft>
              <a:buSzPts val="3600"/>
              <a:buNone/>
              <a:defRPr sz="36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41" name="Google Shape;41;p4"/>
          <p:cNvSpPr txBox="1"/>
          <p:nvPr>
            <p:ph idx="14" type="body"/>
          </p:nvPr>
        </p:nvSpPr>
        <p:spPr>
          <a:xfrm>
            <a:off x="3840479" y="6860600"/>
            <a:ext cx="2423160" cy="2368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b="0" i="1" sz="1100">
                <a:solidFill>
                  <a:schemeClr val="lt1"/>
                </a:solidFill>
                <a:latin typeface="Georgia"/>
                <a:ea typeface="Georgia"/>
                <a:cs typeface="Georgia"/>
                <a:sym typeface="Georgia"/>
              </a:defRPr>
            </a:lvl1pPr>
            <a:lvl2pPr indent="-228600" lvl="1" marL="914400" algn="l">
              <a:lnSpc>
                <a:spcPct val="90000"/>
              </a:lnSpc>
              <a:spcBef>
                <a:spcPts val="0"/>
              </a:spcBef>
              <a:spcAft>
                <a:spcPts val="0"/>
              </a:spcAft>
              <a:buSzPts val="3600"/>
              <a:buNone/>
              <a:defRPr sz="3600"/>
            </a:lvl2pPr>
            <a:lvl3pPr indent="-228600" lvl="2" marL="1371600" algn="l">
              <a:lnSpc>
                <a:spcPct val="90000"/>
              </a:lnSpc>
              <a:spcBef>
                <a:spcPts val="0"/>
              </a:spcBef>
              <a:spcAft>
                <a:spcPts val="0"/>
              </a:spcAft>
              <a:buSzPts val="3600"/>
              <a:buNone/>
              <a:defRPr sz="3600"/>
            </a:lvl3pPr>
            <a:lvl4pPr indent="-228600" lvl="3" marL="1828800" algn="l">
              <a:lnSpc>
                <a:spcPct val="90000"/>
              </a:lnSpc>
              <a:spcBef>
                <a:spcPts val="0"/>
              </a:spcBef>
              <a:spcAft>
                <a:spcPts val="0"/>
              </a:spcAft>
              <a:buSzPts val="3600"/>
              <a:buNone/>
              <a:defRPr sz="3600"/>
            </a:lvl4pPr>
            <a:lvl5pPr indent="-228600" lvl="4" marL="2286000" algn="l">
              <a:lnSpc>
                <a:spcPct val="90000"/>
              </a:lnSpc>
              <a:spcBef>
                <a:spcPts val="0"/>
              </a:spcBef>
              <a:spcAft>
                <a:spcPts val="0"/>
              </a:spcAft>
              <a:buSzPts val="3600"/>
              <a:buNone/>
              <a:defRPr sz="36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42" name="Google Shape;42;p4"/>
          <p:cNvSpPr txBox="1"/>
          <p:nvPr>
            <p:ph idx="15" type="body"/>
          </p:nvPr>
        </p:nvSpPr>
        <p:spPr>
          <a:xfrm>
            <a:off x="7156069" y="5820182"/>
            <a:ext cx="2423160" cy="1040418"/>
          </a:xfrm>
          <a:prstGeom prst="rect">
            <a:avLst/>
          </a:prstGeom>
          <a:noFill/>
          <a:ln>
            <a:noFill/>
          </a:ln>
        </p:spPr>
        <p:txBody>
          <a:bodyPr anchorCtr="0" anchor="ctr" bIns="0" lIns="0" spcFirstLastPara="1" rIns="0" wrap="square" tIns="0">
            <a:noAutofit/>
          </a:bodyPr>
          <a:lstStyle>
            <a:lvl1pPr indent="-228600" lvl="0" marL="457200" algn="ctr">
              <a:lnSpc>
                <a:spcPct val="120000"/>
              </a:lnSpc>
              <a:spcBef>
                <a:spcPts val="0"/>
              </a:spcBef>
              <a:spcAft>
                <a:spcPts val="0"/>
              </a:spcAft>
              <a:buSzPts val="2400"/>
              <a:buNone/>
              <a:defRPr b="0" i="1" sz="2400">
                <a:solidFill>
                  <a:schemeClr val="lt1"/>
                </a:solidFill>
                <a:latin typeface="Georgia"/>
                <a:ea typeface="Georgia"/>
                <a:cs typeface="Georgia"/>
                <a:sym typeface="Georgia"/>
              </a:defRPr>
            </a:lvl1pPr>
            <a:lvl2pPr indent="-228600" lvl="1" marL="914400" algn="l">
              <a:lnSpc>
                <a:spcPct val="90000"/>
              </a:lnSpc>
              <a:spcBef>
                <a:spcPts val="0"/>
              </a:spcBef>
              <a:spcAft>
                <a:spcPts val="0"/>
              </a:spcAft>
              <a:buSzPts val="3600"/>
              <a:buNone/>
              <a:defRPr sz="3600"/>
            </a:lvl2pPr>
            <a:lvl3pPr indent="-228600" lvl="2" marL="1371600" algn="l">
              <a:lnSpc>
                <a:spcPct val="90000"/>
              </a:lnSpc>
              <a:spcBef>
                <a:spcPts val="0"/>
              </a:spcBef>
              <a:spcAft>
                <a:spcPts val="0"/>
              </a:spcAft>
              <a:buSzPts val="3600"/>
              <a:buNone/>
              <a:defRPr sz="3600"/>
            </a:lvl3pPr>
            <a:lvl4pPr indent="-228600" lvl="3" marL="1828800" algn="l">
              <a:lnSpc>
                <a:spcPct val="90000"/>
              </a:lnSpc>
              <a:spcBef>
                <a:spcPts val="0"/>
              </a:spcBef>
              <a:spcAft>
                <a:spcPts val="0"/>
              </a:spcAft>
              <a:buSzPts val="3600"/>
              <a:buNone/>
              <a:defRPr sz="3600"/>
            </a:lvl4pPr>
            <a:lvl5pPr indent="-228600" lvl="4" marL="2286000" algn="l">
              <a:lnSpc>
                <a:spcPct val="90000"/>
              </a:lnSpc>
              <a:spcBef>
                <a:spcPts val="0"/>
              </a:spcBef>
              <a:spcAft>
                <a:spcPts val="0"/>
              </a:spcAft>
              <a:buSzPts val="3600"/>
              <a:buNone/>
              <a:defRPr sz="36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88">
          <p15:clr>
            <a:srgbClr val="FBAE40"/>
          </p15:clr>
        </p15:guide>
        <p15:guide id="2" orient="horz" pos="4560">
          <p15:clr>
            <a:srgbClr val="FBAE40"/>
          </p15:clr>
        </p15:guide>
        <p15:guide id="3" pos="144">
          <p15:clr>
            <a:srgbClr val="FBAE40"/>
          </p15:clr>
        </p15:guide>
        <p15:guide id="4" pos="1920">
          <p15:clr>
            <a:srgbClr val="FBAE40"/>
          </p15:clr>
        </p15:guide>
        <p15:guide id="5" pos="6156">
          <p15:clr>
            <a:srgbClr val="FBAE40"/>
          </p15:clr>
        </p15:guide>
        <p15:guide id="6" pos="4382">
          <p15:clr>
            <a:srgbClr val="FBAE40"/>
          </p15:clr>
        </p15:guide>
        <p15:guide id="7" pos="2250">
          <p15:clr>
            <a:srgbClr val="FBAE40"/>
          </p15:clr>
        </p15:guide>
        <p15:guide id="8" pos="402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 Page">
  <p:cSld name="Inside Page">
    <p:spTree>
      <p:nvGrpSpPr>
        <p:cNvPr id="43" name="Shape 43"/>
        <p:cNvGrpSpPr/>
        <p:nvPr/>
      </p:nvGrpSpPr>
      <p:grpSpPr>
        <a:xfrm>
          <a:off x="0" y="0"/>
          <a:ext cx="0" cy="0"/>
          <a:chOff x="0" y="0"/>
          <a:chExt cx="0" cy="0"/>
        </a:xfrm>
      </p:grpSpPr>
      <p:cxnSp>
        <p:nvCxnSpPr>
          <p:cNvPr id="44" name="Google Shape;44;p5"/>
          <p:cNvCxnSpPr/>
          <p:nvPr/>
        </p:nvCxnSpPr>
        <p:spPr>
          <a:xfrm>
            <a:off x="3291840" y="0"/>
            <a:ext cx="0" cy="7772400"/>
          </a:xfrm>
          <a:prstGeom prst="straightConnector1">
            <a:avLst/>
          </a:prstGeom>
          <a:noFill/>
          <a:ln cap="flat" cmpd="sng" w="9525">
            <a:solidFill>
              <a:srgbClr val="C8C8C8"/>
            </a:solidFill>
            <a:prstDash val="dash"/>
            <a:miter lim="800000"/>
            <a:headEnd len="sm" w="sm" type="none"/>
            <a:tailEnd len="sm" w="sm" type="none"/>
          </a:ln>
        </p:spPr>
      </p:cxnSp>
      <p:cxnSp>
        <p:nvCxnSpPr>
          <p:cNvPr id="45" name="Google Shape;45;p5"/>
          <p:cNvCxnSpPr/>
          <p:nvPr/>
        </p:nvCxnSpPr>
        <p:spPr>
          <a:xfrm>
            <a:off x="6675120" y="0"/>
            <a:ext cx="0" cy="7772400"/>
          </a:xfrm>
          <a:prstGeom prst="straightConnector1">
            <a:avLst/>
          </a:prstGeom>
          <a:noFill/>
          <a:ln cap="flat" cmpd="sng" w="9525">
            <a:solidFill>
              <a:srgbClr val="C8C8C8"/>
            </a:solidFill>
            <a:prstDash val="dash"/>
            <a:miter lim="800000"/>
            <a:headEnd len="sm" w="sm" type="none"/>
            <a:tailEnd len="sm" w="sm" type="none"/>
          </a:ln>
        </p:spPr>
      </p:cxnSp>
      <p:sp>
        <p:nvSpPr>
          <p:cNvPr id="46" name="Google Shape;46;p5"/>
          <p:cNvSpPr/>
          <p:nvPr/>
        </p:nvSpPr>
        <p:spPr>
          <a:xfrm>
            <a:off x="6958584" y="640080"/>
            <a:ext cx="2816352" cy="6598920"/>
          </a:xfrm>
          <a:prstGeom prst="rect">
            <a:avLst/>
          </a:prstGeom>
          <a:solidFill>
            <a:srgbClr val="E6E4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47" name="Google Shape;47;p5"/>
          <p:cNvSpPr/>
          <p:nvPr/>
        </p:nvSpPr>
        <p:spPr>
          <a:xfrm>
            <a:off x="6958584" y="457200"/>
            <a:ext cx="2816352" cy="18288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48" name="Google Shape;48;p5"/>
          <p:cNvSpPr/>
          <p:nvPr>
            <p:ph idx="2" type="pic"/>
          </p:nvPr>
        </p:nvSpPr>
        <p:spPr>
          <a:xfrm>
            <a:off x="6958584" y="3265712"/>
            <a:ext cx="2816352" cy="2268881"/>
          </a:xfrm>
          <a:prstGeom prst="rect">
            <a:avLst/>
          </a:prstGeom>
          <a:solidFill>
            <a:srgbClr val="F2F2F2"/>
          </a:solidFill>
          <a:ln>
            <a:noFill/>
          </a:ln>
        </p:spPr>
        <p:txBody>
          <a:bodyPr anchorCtr="0" anchor="t" bIns="45700" lIns="91425" spcFirstLastPara="1" rIns="91425" wrap="square" tIns="182875">
            <a:normAutofit/>
          </a:bodyPr>
          <a:lstStyle>
            <a:lvl1pPr lvl="0" marR="0" rtl="0" algn="ctr">
              <a:lnSpc>
                <a:spcPct val="90000"/>
              </a:lnSpc>
              <a:spcBef>
                <a:spcPts val="1100"/>
              </a:spcBef>
              <a:spcAft>
                <a:spcPts val="0"/>
              </a:spcAft>
              <a:buClr>
                <a:schemeClr val="accent1"/>
              </a:buClr>
              <a:buSzPts val="1400"/>
              <a:buFont typeface="Arial"/>
              <a:buNone/>
              <a:defRPr b="0" i="0" sz="1400" u="none" cap="none" strike="noStrike">
                <a:solidFill>
                  <a:schemeClr val="dk1"/>
                </a:solidFill>
                <a:latin typeface="Georgia"/>
                <a:ea typeface="Georgia"/>
                <a:cs typeface="Georgia"/>
                <a:sym typeface="Georgia"/>
              </a:defRPr>
            </a:lvl1pPr>
            <a:lvl2pPr lvl="1" marR="0" rtl="0" algn="l">
              <a:lnSpc>
                <a:spcPct val="90000"/>
              </a:lnSpc>
              <a:spcBef>
                <a:spcPts val="550"/>
              </a:spcBef>
              <a:spcAft>
                <a:spcPts val="0"/>
              </a:spcAft>
              <a:buClr>
                <a:schemeClr val="accent1"/>
              </a:buClr>
              <a:buSzPts val="1800"/>
              <a:buFont typeface="Arial"/>
              <a:buChar char="•"/>
              <a:defRPr b="0" i="0" sz="1800" u="none" cap="none" strike="noStrike">
                <a:solidFill>
                  <a:schemeClr val="dk1"/>
                </a:solidFill>
                <a:latin typeface="Georgia"/>
                <a:ea typeface="Georgia"/>
                <a:cs typeface="Georgia"/>
                <a:sym typeface="Georgia"/>
              </a:defRPr>
            </a:lvl2pPr>
            <a:lvl3pPr lvl="2" marR="0" rtl="0" algn="l">
              <a:lnSpc>
                <a:spcPct val="90000"/>
              </a:lnSpc>
              <a:spcBef>
                <a:spcPts val="550"/>
              </a:spcBef>
              <a:spcAft>
                <a:spcPts val="0"/>
              </a:spcAft>
              <a:buClr>
                <a:schemeClr val="accent1"/>
              </a:buClr>
              <a:buSzPts val="1600"/>
              <a:buFont typeface="Arial"/>
              <a:buChar char="•"/>
              <a:defRPr b="0" i="0" sz="1600" u="none" cap="none" strike="noStrike">
                <a:solidFill>
                  <a:schemeClr val="dk1"/>
                </a:solidFill>
                <a:latin typeface="Georgia"/>
                <a:ea typeface="Georgia"/>
                <a:cs typeface="Georgia"/>
                <a:sym typeface="Georgia"/>
              </a:defRPr>
            </a:lvl3pPr>
            <a:lvl4pPr lvl="3" marR="0" rtl="0" algn="l">
              <a:lnSpc>
                <a:spcPct val="90000"/>
              </a:lnSpc>
              <a:spcBef>
                <a:spcPts val="550"/>
              </a:spcBef>
              <a:spcAft>
                <a:spcPts val="0"/>
              </a:spcAft>
              <a:buClr>
                <a:schemeClr val="accent1"/>
              </a:buClr>
              <a:buSzPts val="1400"/>
              <a:buFont typeface="Arial"/>
              <a:buChar char="•"/>
              <a:defRPr b="0" i="0" sz="1400" u="none" cap="none" strike="noStrike">
                <a:solidFill>
                  <a:schemeClr val="dk1"/>
                </a:solidFill>
                <a:latin typeface="Georgia"/>
                <a:ea typeface="Georgia"/>
                <a:cs typeface="Georgia"/>
                <a:sym typeface="Georgia"/>
              </a:defRPr>
            </a:lvl4pPr>
            <a:lvl5pPr lvl="4" marR="0" rtl="0" algn="l">
              <a:lnSpc>
                <a:spcPct val="90000"/>
              </a:lnSpc>
              <a:spcBef>
                <a:spcPts val="550"/>
              </a:spcBef>
              <a:spcAft>
                <a:spcPts val="0"/>
              </a:spcAft>
              <a:buClr>
                <a:schemeClr val="accent1"/>
              </a:buClr>
              <a:buSzPts val="1400"/>
              <a:buFont typeface="Arial"/>
              <a:buChar char="•"/>
              <a:defRPr b="0" i="0" sz="1400" u="none" cap="none" strike="noStrike">
                <a:solidFill>
                  <a:schemeClr val="dk1"/>
                </a:solidFill>
                <a:latin typeface="Georgia"/>
                <a:ea typeface="Georgia"/>
                <a:cs typeface="Georgia"/>
                <a:sym typeface="Georgia"/>
              </a:defRPr>
            </a:lvl5pPr>
            <a:lvl6pPr lvl="5"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6pPr>
            <a:lvl7pPr lvl="6"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7pPr>
            <a:lvl8pPr lvl="7"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8pPr>
            <a:lvl9pPr lvl="8"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9pPr>
          </a:lstStyle>
          <a:p/>
        </p:txBody>
      </p:sp>
      <p:sp>
        <p:nvSpPr>
          <p:cNvPr id="49" name="Google Shape;49;p5"/>
          <p:cNvSpPr txBox="1"/>
          <p:nvPr>
            <p:ph idx="1" type="body"/>
          </p:nvPr>
        </p:nvSpPr>
        <p:spPr>
          <a:xfrm>
            <a:off x="7155180" y="5805715"/>
            <a:ext cx="2423160" cy="1204685"/>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900"/>
              </a:spcBef>
              <a:spcAft>
                <a:spcPts val="0"/>
              </a:spcAft>
              <a:buSzPts val="1200"/>
              <a:buNone/>
              <a:defRPr b="0" i="1" sz="1200">
                <a:solidFill>
                  <a:schemeClr val="dk1"/>
                </a:solidFill>
                <a:latin typeface="Georgia"/>
                <a:ea typeface="Georgia"/>
                <a:cs typeface="Georgia"/>
                <a:sym typeface="Georgia"/>
              </a:defRPr>
            </a:lvl1pPr>
            <a:lvl2pPr indent="-228600" lvl="1" marL="914400" algn="l">
              <a:lnSpc>
                <a:spcPct val="90000"/>
              </a:lnSpc>
              <a:spcBef>
                <a:spcPts val="0"/>
              </a:spcBef>
              <a:spcAft>
                <a:spcPts val="0"/>
              </a:spcAft>
              <a:buSzPts val="3600"/>
              <a:buNone/>
              <a:defRPr sz="3600"/>
            </a:lvl2pPr>
            <a:lvl3pPr indent="-228600" lvl="2" marL="1371600" algn="l">
              <a:lnSpc>
                <a:spcPct val="90000"/>
              </a:lnSpc>
              <a:spcBef>
                <a:spcPts val="0"/>
              </a:spcBef>
              <a:spcAft>
                <a:spcPts val="0"/>
              </a:spcAft>
              <a:buSzPts val="3600"/>
              <a:buNone/>
              <a:defRPr sz="3600"/>
            </a:lvl3pPr>
            <a:lvl4pPr indent="-228600" lvl="3" marL="1828800" algn="l">
              <a:lnSpc>
                <a:spcPct val="90000"/>
              </a:lnSpc>
              <a:spcBef>
                <a:spcPts val="0"/>
              </a:spcBef>
              <a:spcAft>
                <a:spcPts val="0"/>
              </a:spcAft>
              <a:buSzPts val="3600"/>
              <a:buNone/>
              <a:defRPr sz="3600"/>
            </a:lvl4pPr>
            <a:lvl5pPr indent="-228600" lvl="4" marL="2286000" algn="l">
              <a:lnSpc>
                <a:spcPct val="90000"/>
              </a:lnSpc>
              <a:spcBef>
                <a:spcPts val="0"/>
              </a:spcBef>
              <a:spcAft>
                <a:spcPts val="0"/>
              </a:spcAft>
              <a:buSzPts val="3600"/>
              <a:buNone/>
              <a:defRPr sz="36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50" name="Google Shape;50;p5"/>
          <p:cNvSpPr txBox="1"/>
          <p:nvPr>
            <p:ph idx="3" type="body"/>
          </p:nvPr>
        </p:nvSpPr>
        <p:spPr>
          <a:xfrm>
            <a:off x="7155180" y="1622984"/>
            <a:ext cx="2423160" cy="1488472"/>
          </a:xfrm>
          <a:prstGeom prst="rect">
            <a:avLst/>
          </a:prstGeom>
          <a:noFill/>
          <a:ln>
            <a:noFill/>
          </a:ln>
        </p:spPr>
        <p:txBody>
          <a:bodyPr anchorCtr="0" anchor="t" bIns="0" lIns="0" spcFirstLastPara="1" rIns="0" wrap="square" tIns="0">
            <a:noAutofit/>
          </a:bodyPr>
          <a:lstStyle>
            <a:lvl1pPr indent="-298450" lvl="0" marL="457200" algn="l">
              <a:lnSpc>
                <a:spcPct val="120000"/>
              </a:lnSpc>
              <a:spcBef>
                <a:spcPts val="900"/>
              </a:spcBef>
              <a:spcAft>
                <a:spcPts val="0"/>
              </a:spcAft>
              <a:buSzPts val="1100"/>
              <a:buFont typeface="Arial"/>
              <a:buChar char="•"/>
              <a:defRPr sz="1100">
                <a:solidFill>
                  <a:schemeClr val="dk2"/>
                </a:solidFill>
              </a:defRPr>
            </a:lvl1pPr>
            <a:lvl2pPr indent="-285750" lvl="1" marL="914400" algn="l">
              <a:lnSpc>
                <a:spcPct val="100000"/>
              </a:lnSpc>
              <a:spcBef>
                <a:spcPts val="600"/>
              </a:spcBef>
              <a:spcAft>
                <a:spcPts val="0"/>
              </a:spcAft>
              <a:buSzPts val="900"/>
              <a:buFont typeface="Arial"/>
              <a:buChar char="•"/>
              <a:defRPr sz="900"/>
            </a:lvl2pPr>
            <a:lvl3pPr indent="-285750" lvl="2" marL="1371600" algn="l">
              <a:lnSpc>
                <a:spcPct val="100000"/>
              </a:lnSpc>
              <a:spcBef>
                <a:spcPts val="600"/>
              </a:spcBef>
              <a:spcAft>
                <a:spcPts val="0"/>
              </a:spcAft>
              <a:buSzPts val="900"/>
              <a:buFont typeface="Arial"/>
              <a:buChar char="•"/>
              <a:defRPr sz="900"/>
            </a:lvl3pPr>
            <a:lvl4pPr indent="-285750" lvl="3" marL="1828800" algn="l">
              <a:lnSpc>
                <a:spcPct val="100000"/>
              </a:lnSpc>
              <a:spcBef>
                <a:spcPts val="600"/>
              </a:spcBef>
              <a:spcAft>
                <a:spcPts val="0"/>
              </a:spcAft>
              <a:buSzPts val="900"/>
              <a:buFont typeface="Arial"/>
              <a:buChar char="•"/>
              <a:defRPr sz="900"/>
            </a:lvl4pPr>
            <a:lvl5pPr indent="-285750" lvl="4" marL="2286000" algn="l">
              <a:lnSpc>
                <a:spcPct val="100000"/>
              </a:lnSpc>
              <a:spcBef>
                <a:spcPts val="600"/>
              </a:spcBef>
              <a:spcAft>
                <a:spcPts val="0"/>
              </a:spcAft>
              <a:buSzPts val="900"/>
              <a:buFont typeface="Arial"/>
              <a:buChar char="•"/>
              <a:defRPr sz="900"/>
            </a:lvl5pPr>
            <a:lvl6pPr indent="-285750" lvl="5" marL="2743200" algn="l">
              <a:lnSpc>
                <a:spcPct val="100000"/>
              </a:lnSpc>
              <a:spcBef>
                <a:spcPts val="600"/>
              </a:spcBef>
              <a:spcAft>
                <a:spcPts val="0"/>
              </a:spcAft>
              <a:buClr>
                <a:schemeClr val="dk1"/>
              </a:buClr>
              <a:buSzPts val="900"/>
              <a:buChar char="•"/>
              <a:defRPr sz="900"/>
            </a:lvl6pPr>
            <a:lvl7pPr indent="-285750" lvl="6" marL="3200400" algn="l">
              <a:lnSpc>
                <a:spcPct val="100000"/>
              </a:lnSpc>
              <a:spcBef>
                <a:spcPts val="600"/>
              </a:spcBef>
              <a:spcAft>
                <a:spcPts val="0"/>
              </a:spcAft>
              <a:buClr>
                <a:schemeClr val="dk1"/>
              </a:buClr>
              <a:buSzPts val="900"/>
              <a:buChar char="•"/>
              <a:defRPr sz="900"/>
            </a:lvl7pPr>
            <a:lvl8pPr indent="-285750" lvl="7" marL="3657600" algn="l">
              <a:lnSpc>
                <a:spcPct val="100000"/>
              </a:lnSpc>
              <a:spcBef>
                <a:spcPts val="600"/>
              </a:spcBef>
              <a:spcAft>
                <a:spcPts val="0"/>
              </a:spcAft>
              <a:buClr>
                <a:schemeClr val="dk1"/>
              </a:buClr>
              <a:buSzPts val="900"/>
              <a:buChar char="•"/>
              <a:defRPr sz="900"/>
            </a:lvl8pPr>
            <a:lvl9pPr indent="-285750" lvl="8" marL="4114800" algn="l">
              <a:lnSpc>
                <a:spcPct val="100000"/>
              </a:lnSpc>
              <a:spcBef>
                <a:spcPts val="600"/>
              </a:spcBef>
              <a:spcAft>
                <a:spcPts val="0"/>
              </a:spcAft>
              <a:buClr>
                <a:schemeClr val="dk1"/>
              </a:buClr>
              <a:buSzPts val="900"/>
              <a:buChar char="•"/>
              <a:defRPr sz="900"/>
            </a:lvl9pPr>
          </a:lstStyle>
          <a:p/>
        </p:txBody>
      </p:sp>
      <p:sp>
        <p:nvSpPr>
          <p:cNvPr id="51" name="Google Shape;51;p5"/>
          <p:cNvSpPr/>
          <p:nvPr/>
        </p:nvSpPr>
        <p:spPr>
          <a:xfrm>
            <a:off x="6958584" y="640080"/>
            <a:ext cx="2816352" cy="80594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52" name="Google Shape;52;p5"/>
          <p:cNvSpPr txBox="1"/>
          <p:nvPr>
            <p:ph idx="4" type="body"/>
          </p:nvPr>
        </p:nvSpPr>
        <p:spPr>
          <a:xfrm>
            <a:off x="7223760" y="696686"/>
            <a:ext cx="2286000" cy="595085"/>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600"/>
              <a:buNone/>
              <a:defRPr b="1" sz="1600">
                <a:solidFill>
                  <a:schemeClr val="lt1"/>
                </a:solidFill>
                <a:latin typeface="Georgia"/>
                <a:ea typeface="Georgia"/>
                <a:cs typeface="Georgia"/>
                <a:sym typeface="Georgia"/>
              </a:defRPr>
            </a:lvl1pPr>
            <a:lvl2pPr indent="-228600" lvl="1" marL="914400" algn="l">
              <a:lnSpc>
                <a:spcPct val="90000"/>
              </a:lnSpc>
              <a:spcBef>
                <a:spcPts val="0"/>
              </a:spcBef>
              <a:spcAft>
                <a:spcPts val="0"/>
              </a:spcAft>
              <a:buSzPts val="3600"/>
              <a:buNone/>
              <a:defRPr sz="3600"/>
            </a:lvl2pPr>
            <a:lvl3pPr indent="-228600" lvl="2" marL="1371600" algn="l">
              <a:lnSpc>
                <a:spcPct val="90000"/>
              </a:lnSpc>
              <a:spcBef>
                <a:spcPts val="0"/>
              </a:spcBef>
              <a:spcAft>
                <a:spcPts val="0"/>
              </a:spcAft>
              <a:buSzPts val="3600"/>
              <a:buNone/>
              <a:defRPr sz="3600"/>
            </a:lvl3pPr>
            <a:lvl4pPr indent="-228600" lvl="3" marL="1828800" algn="l">
              <a:lnSpc>
                <a:spcPct val="90000"/>
              </a:lnSpc>
              <a:spcBef>
                <a:spcPts val="0"/>
              </a:spcBef>
              <a:spcAft>
                <a:spcPts val="0"/>
              </a:spcAft>
              <a:buSzPts val="3600"/>
              <a:buNone/>
              <a:defRPr sz="3600"/>
            </a:lvl4pPr>
            <a:lvl5pPr indent="-228600" lvl="4" marL="2286000" algn="l">
              <a:lnSpc>
                <a:spcPct val="90000"/>
              </a:lnSpc>
              <a:spcBef>
                <a:spcPts val="0"/>
              </a:spcBef>
              <a:spcAft>
                <a:spcPts val="0"/>
              </a:spcAft>
              <a:buSzPts val="3600"/>
              <a:buNone/>
              <a:defRPr sz="36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53" name="Google Shape;53;p5"/>
          <p:cNvSpPr/>
          <p:nvPr/>
        </p:nvSpPr>
        <p:spPr>
          <a:xfrm>
            <a:off x="3575303" y="640080"/>
            <a:ext cx="2816352" cy="6598920"/>
          </a:xfrm>
          <a:prstGeom prst="rect">
            <a:avLst/>
          </a:prstGeom>
          <a:solidFill>
            <a:srgbClr val="E6E4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54" name="Google Shape;54;p5"/>
          <p:cNvSpPr/>
          <p:nvPr/>
        </p:nvSpPr>
        <p:spPr>
          <a:xfrm>
            <a:off x="3575303" y="457200"/>
            <a:ext cx="2816352" cy="18288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55" name="Google Shape;55;p5"/>
          <p:cNvSpPr txBox="1"/>
          <p:nvPr>
            <p:ph idx="5" type="body"/>
          </p:nvPr>
        </p:nvSpPr>
        <p:spPr>
          <a:xfrm>
            <a:off x="3771899" y="822960"/>
            <a:ext cx="2423160" cy="1386841"/>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0"/>
              </a:spcBef>
              <a:spcAft>
                <a:spcPts val="0"/>
              </a:spcAft>
              <a:buSzPts val="1200"/>
              <a:buNone/>
              <a:defRPr b="0" i="1" sz="1200">
                <a:solidFill>
                  <a:schemeClr val="dk1"/>
                </a:solidFill>
                <a:latin typeface="Georgia"/>
                <a:ea typeface="Georgia"/>
                <a:cs typeface="Georgia"/>
                <a:sym typeface="Georgia"/>
              </a:defRPr>
            </a:lvl1pPr>
            <a:lvl2pPr indent="-228600" lvl="1" marL="914400" algn="l">
              <a:lnSpc>
                <a:spcPct val="90000"/>
              </a:lnSpc>
              <a:spcBef>
                <a:spcPts val="0"/>
              </a:spcBef>
              <a:spcAft>
                <a:spcPts val="0"/>
              </a:spcAft>
              <a:buSzPts val="3600"/>
              <a:buNone/>
              <a:defRPr sz="3600"/>
            </a:lvl2pPr>
            <a:lvl3pPr indent="-228600" lvl="2" marL="1371600" algn="l">
              <a:lnSpc>
                <a:spcPct val="90000"/>
              </a:lnSpc>
              <a:spcBef>
                <a:spcPts val="0"/>
              </a:spcBef>
              <a:spcAft>
                <a:spcPts val="0"/>
              </a:spcAft>
              <a:buSzPts val="3600"/>
              <a:buNone/>
              <a:defRPr sz="3600"/>
            </a:lvl3pPr>
            <a:lvl4pPr indent="-228600" lvl="3" marL="1828800" algn="l">
              <a:lnSpc>
                <a:spcPct val="90000"/>
              </a:lnSpc>
              <a:spcBef>
                <a:spcPts val="0"/>
              </a:spcBef>
              <a:spcAft>
                <a:spcPts val="0"/>
              </a:spcAft>
              <a:buSzPts val="3600"/>
              <a:buNone/>
              <a:defRPr sz="3600"/>
            </a:lvl4pPr>
            <a:lvl5pPr indent="-228600" lvl="4" marL="2286000" algn="l">
              <a:lnSpc>
                <a:spcPct val="90000"/>
              </a:lnSpc>
              <a:spcBef>
                <a:spcPts val="0"/>
              </a:spcBef>
              <a:spcAft>
                <a:spcPts val="0"/>
              </a:spcAft>
              <a:buSzPts val="3600"/>
              <a:buNone/>
              <a:defRPr sz="36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56" name="Google Shape;56;p5"/>
          <p:cNvSpPr txBox="1"/>
          <p:nvPr>
            <p:ph idx="6" type="body"/>
          </p:nvPr>
        </p:nvSpPr>
        <p:spPr>
          <a:xfrm>
            <a:off x="3771899" y="4846320"/>
            <a:ext cx="2423160" cy="216408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100"/>
              <a:buNone/>
              <a:defRPr b="0" i="0" sz="1100">
                <a:solidFill>
                  <a:schemeClr val="dk1"/>
                </a:solidFill>
                <a:latin typeface="Georgia"/>
                <a:ea typeface="Georgia"/>
                <a:cs typeface="Georgia"/>
                <a:sym typeface="Georgia"/>
              </a:defRPr>
            </a:lvl1pPr>
            <a:lvl2pPr indent="-228600" lvl="1" marL="914400" algn="l">
              <a:lnSpc>
                <a:spcPct val="90000"/>
              </a:lnSpc>
              <a:spcBef>
                <a:spcPts val="0"/>
              </a:spcBef>
              <a:spcAft>
                <a:spcPts val="0"/>
              </a:spcAft>
              <a:buSzPts val="3600"/>
              <a:buNone/>
              <a:defRPr sz="3600"/>
            </a:lvl2pPr>
            <a:lvl3pPr indent="-228600" lvl="2" marL="1371600" algn="l">
              <a:lnSpc>
                <a:spcPct val="90000"/>
              </a:lnSpc>
              <a:spcBef>
                <a:spcPts val="0"/>
              </a:spcBef>
              <a:spcAft>
                <a:spcPts val="0"/>
              </a:spcAft>
              <a:buSzPts val="3600"/>
              <a:buNone/>
              <a:defRPr sz="3600"/>
            </a:lvl3pPr>
            <a:lvl4pPr indent="-228600" lvl="3" marL="1828800" algn="l">
              <a:lnSpc>
                <a:spcPct val="90000"/>
              </a:lnSpc>
              <a:spcBef>
                <a:spcPts val="0"/>
              </a:spcBef>
              <a:spcAft>
                <a:spcPts val="0"/>
              </a:spcAft>
              <a:buSzPts val="3600"/>
              <a:buNone/>
              <a:defRPr sz="3600"/>
            </a:lvl4pPr>
            <a:lvl5pPr indent="-228600" lvl="4" marL="2286000" algn="l">
              <a:lnSpc>
                <a:spcPct val="90000"/>
              </a:lnSpc>
              <a:spcBef>
                <a:spcPts val="0"/>
              </a:spcBef>
              <a:spcAft>
                <a:spcPts val="0"/>
              </a:spcAft>
              <a:buSzPts val="3600"/>
              <a:buNone/>
              <a:defRPr sz="36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57" name="Google Shape;57;p5"/>
          <p:cNvSpPr/>
          <p:nvPr/>
        </p:nvSpPr>
        <p:spPr>
          <a:xfrm>
            <a:off x="237744" y="640080"/>
            <a:ext cx="2816352" cy="6598920"/>
          </a:xfrm>
          <a:prstGeom prst="rect">
            <a:avLst/>
          </a:prstGeom>
          <a:solidFill>
            <a:srgbClr val="E6E4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58" name="Google Shape;58;p5"/>
          <p:cNvSpPr/>
          <p:nvPr/>
        </p:nvSpPr>
        <p:spPr>
          <a:xfrm>
            <a:off x="237744" y="457200"/>
            <a:ext cx="2816352" cy="18288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59" name="Google Shape;59;p5"/>
          <p:cNvSpPr/>
          <p:nvPr/>
        </p:nvSpPr>
        <p:spPr>
          <a:xfrm>
            <a:off x="237744" y="640080"/>
            <a:ext cx="2816352" cy="80594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60" name="Google Shape;60;p5"/>
          <p:cNvSpPr txBox="1"/>
          <p:nvPr>
            <p:ph idx="7" type="body"/>
          </p:nvPr>
        </p:nvSpPr>
        <p:spPr>
          <a:xfrm>
            <a:off x="423333" y="5748867"/>
            <a:ext cx="2445174" cy="1261533"/>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900"/>
              </a:spcBef>
              <a:spcAft>
                <a:spcPts val="0"/>
              </a:spcAft>
              <a:buSzPts val="1200"/>
              <a:buNone/>
              <a:defRPr b="0" i="1" sz="1200">
                <a:solidFill>
                  <a:schemeClr val="dk1"/>
                </a:solidFill>
                <a:latin typeface="Georgia"/>
                <a:ea typeface="Georgia"/>
                <a:cs typeface="Georgia"/>
                <a:sym typeface="Georgia"/>
              </a:defRPr>
            </a:lvl1pPr>
            <a:lvl2pPr indent="-228600" lvl="1" marL="914400" algn="l">
              <a:lnSpc>
                <a:spcPct val="90000"/>
              </a:lnSpc>
              <a:spcBef>
                <a:spcPts val="0"/>
              </a:spcBef>
              <a:spcAft>
                <a:spcPts val="0"/>
              </a:spcAft>
              <a:buSzPts val="3600"/>
              <a:buNone/>
              <a:defRPr sz="3600"/>
            </a:lvl2pPr>
            <a:lvl3pPr indent="-228600" lvl="2" marL="1371600" algn="l">
              <a:lnSpc>
                <a:spcPct val="90000"/>
              </a:lnSpc>
              <a:spcBef>
                <a:spcPts val="0"/>
              </a:spcBef>
              <a:spcAft>
                <a:spcPts val="0"/>
              </a:spcAft>
              <a:buSzPts val="3600"/>
              <a:buNone/>
              <a:defRPr sz="3600"/>
            </a:lvl3pPr>
            <a:lvl4pPr indent="-228600" lvl="3" marL="1828800" algn="l">
              <a:lnSpc>
                <a:spcPct val="90000"/>
              </a:lnSpc>
              <a:spcBef>
                <a:spcPts val="0"/>
              </a:spcBef>
              <a:spcAft>
                <a:spcPts val="0"/>
              </a:spcAft>
              <a:buSzPts val="3600"/>
              <a:buNone/>
              <a:defRPr sz="3600"/>
            </a:lvl4pPr>
            <a:lvl5pPr indent="-228600" lvl="4" marL="2286000" algn="l">
              <a:lnSpc>
                <a:spcPct val="90000"/>
              </a:lnSpc>
              <a:spcBef>
                <a:spcPts val="0"/>
              </a:spcBef>
              <a:spcAft>
                <a:spcPts val="0"/>
              </a:spcAft>
              <a:buSzPts val="3600"/>
              <a:buNone/>
              <a:defRPr sz="36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61" name="Google Shape;61;p5"/>
          <p:cNvSpPr txBox="1"/>
          <p:nvPr>
            <p:ph idx="8" type="body"/>
          </p:nvPr>
        </p:nvSpPr>
        <p:spPr>
          <a:xfrm>
            <a:off x="423333" y="1622984"/>
            <a:ext cx="2445174" cy="1488472"/>
          </a:xfrm>
          <a:prstGeom prst="rect">
            <a:avLst/>
          </a:prstGeom>
          <a:noFill/>
          <a:ln>
            <a:noFill/>
          </a:ln>
        </p:spPr>
        <p:txBody>
          <a:bodyPr anchorCtr="0" anchor="t" bIns="0" lIns="0" spcFirstLastPara="1" rIns="0" wrap="square" tIns="0">
            <a:noAutofit/>
          </a:bodyPr>
          <a:lstStyle>
            <a:lvl1pPr indent="-298450" lvl="0" marL="457200" algn="l">
              <a:lnSpc>
                <a:spcPct val="120000"/>
              </a:lnSpc>
              <a:spcBef>
                <a:spcPts val="900"/>
              </a:spcBef>
              <a:spcAft>
                <a:spcPts val="0"/>
              </a:spcAft>
              <a:buSzPts val="1100"/>
              <a:buFont typeface="Arial"/>
              <a:buChar char="•"/>
              <a:defRPr sz="1100">
                <a:solidFill>
                  <a:schemeClr val="dk2"/>
                </a:solidFill>
              </a:defRPr>
            </a:lvl1pPr>
            <a:lvl2pPr indent="-285750" lvl="1" marL="914400" algn="l">
              <a:lnSpc>
                <a:spcPct val="100000"/>
              </a:lnSpc>
              <a:spcBef>
                <a:spcPts val="600"/>
              </a:spcBef>
              <a:spcAft>
                <a:spcPts val="0"/>
              </a:spcAft>
              <a:buSzPts val="900"/>
              <a:buFont typeface="Arial"/>
              <a:buChar char="•"/>
              <a:defRPr sz="900"/>
            </a:lvl2pPr>
            <a:lvl3pPr indent="-285750" lvl="2" marL="1371600" algn="l">
              <a:lnSpc>
                <a:spcPct val="100000"/>
              </a:lnSpc>
              <a:spcBef>
                <a:spcPts val="600"/>
              </a:spcBef>
              <a:spcAft>
                <a:spcPts val="0"/>
              </a:spcAft>
              <a:buSzPts val="900"/>
              <a:buFont typeface="Arial"/>
              <a:buChar char="•"/>
              <a:defRPr sz="900"/>
            </a:lvl3pPr>
            <a:lvl4pPr indent="-285750" lvl="3" marL="1828800" algn="l">
              <a:lnSpc>
                <a:spcPct val="100000"/>
              </a:lnSpc>
              <a:spcBef>
                <a:spcPts val="600"/>
              </a:spcBef>
              <a:spcAft>
                <a:spcPts val="0"/>
              </a:spcAft>
              <a:buSzPts val="900"/>
              <a:buFont typeface="Arial"/>
              <a:buChar char="•"/>
              <a:defRPr sz="900"/>
            </a:lvl4pPr>
            <a:lvl5pPr indent="-285750" lvl="4" marL="2286000" algn="l">
              <a:lnSpc>
                <a:spcPct val="100000"/>
              </a:lnSpc>
              <a:spcBef>
                <a:spcPts val="600"/>
              </a:spcBef>
              <a:spcAft>
                <a:spcPts val="0"/>
              </a:spcAft>
              <a:buSzPts val="900"/>
              <a:buFont typeface="Arial"/>
              <a:buChar char="•"/>
              <a:defRPr sz="900"/>
            </a:lvl5pPr>
            <a:lvl6pPr indent="-285750" lvl="5" marL="2743200" algn="l">
              <a:lnSpc>
                <a:spcPct val="100000"/>
              </a:lnSpc>
              <a:spcBef>
                <a:spcPts val="600"/>
              </a:spcBef>
              <a:spcAft>
                <a:spcPts val="0"/>
              </a:spcAft>
              <a:buClr>
                <a:schemeClr val="dk1"/>
              </a:buClr>
              <a:buSzPts val="900"/>
              <a:buChar char="•"/>
              <a:defRPr sz="900"/>
            </a:lvl6pPr>
            <a:lvl7pPr indent="-285750" lvl="6" marL="3200400" algn="l">
              <a:lnSpc>
                <a:spcPct val="100000"/>
              </a:lnSpc>
              <a:spcBef>
                <a:spcPts val="600"/>
              </a:spcBef>
              <a:spcAft>
                <a:spcPts val="0"/>
              </a:spcAft>
              <a:buClr>
                <a:schemeClr val="dk1"/>
              </a:buClr>
              <a:buSzPts val="900"/>
              <a:buChar char="•"/>
              <a:defRPr sz="900"/>
            </a:lvl7pPr>
            <a:lvl8pPr indent="-285750" lvl="7" marL="3657600" algn="l">
              <a:lnSpc>
                <a:spcPct val="100000"/>
              </a:lnSpc>
              <a:spcBef>
                <a:spcPts val="600"/>
              </a:spcBef>
              <a:spcAft>
                <a:spcPts val="0"/>
              </a:spcAft>
              <a:buClr>
                <a:schemeClr val="dk1"/>
              </a:buClr>
              <a:buSzPts val="900"/>
              <a:buChar char="•"/>
              <a:defRPr sz="900"/>
            </a:lvl8pPr>
            <a:lvl9pPr indent="-285750" lvl="8" marL="4114800" algn="l">
              <a:lnSpc>
                <a:spcPct val="100000"/>
              </a:lnSpc>
              <a:spcBef>
                <a:spcPts val="600"/>
              </a:spcBef>
              <a:spcAft>
                <a:spcPts val="0"/>
              </a:spcAft>
              <a:buClr>
                <a:schemeClr val="dk1"/>
              </a:buClr>
              <a:buSzPts val="900"/>
              <a:buChar char="•"/>
              <a:defRPr sz="900"/>
            </a:lvl9pPr>
          </a:lstStyle>
          <a:p/>
        </p:txBody>
      </p:sp>
      <p:sp>
        <p:nvSpPr>
          <p:cNvPr id="62" name="Google Shape;62;p5"/>
          <p:cNvSpPr txBox="1"/>
          <p:nvPr>
            <p:ph idx="9" type="body"/>
          </p:nvPr>
        </p:nvSpPr>
        <p:spPr>
          <a:xfrm>
            <a:off x="423333" y="696686"/>
            <a:ext cx="2445174" cy="595085"/>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600"/>
              <a:buNone/>
              <a:defRPr b="1" sz="1600">
                <a:solidFill>
                  <a:schemeClr val="lt1"/>
                </a:solidFill>
                <a:latin typeface="Georgia"/>
                <a:ea typeface="Georgia"/>
                <a:cs typeface="Georgia"/>
                <a:sym typeface="Georgia"/>
              </a:defRPr>
            </a:lvl1pPr>
            <a:lvl2pPr indent="-228600" lvl="1" marL="914400" algn="l">
              <a:lnSpc>
                <a:spcPct val="90000"/>
              </a:lnSpc>
              <a:spcBef>
                <a:spcPts val="0"/>
              </a:spcBef>
              <a:spcAft>
                <a:spcPts val="0"/>
              </a:spcAft>
              <a:buSzPts val="3600"/>
              <a:buNone/>
              <a:defRPr sz="3600"/>
            </a:lvl2pPr>
            <a:lvl3pPr indent="-228600" lvl="2" marL="1371600" algn="l">
              <a:lnSpc>
                <a:spcPct val="90000"/>
              </a:lnSpc>
              <a:spcBef>
                <a:spcPts val="0"/>
              </a:spcBef>
              <a:spcAft>
                <a:spcPts val="0"/>
              </a:spcAft>
              <a:buSzPts val="3600"/>
              <a:buNone/>
              <a:defRPr sz="3600"/>
            </a:lvl3pPr>
            <a:lvl4pPr indent="-228600" lvl="3" marL="1828800" algn="l">
              <a:lnSpc>
                <a:spcPct val="90000"/>
              </a:lnSpc>
              <a:spcBef>
                <a:spcPts val="0"/>
              </a:spcBef>
              <a:spcAft>
                <a:spcPts val="0"/>
              </a:spcAft>
              <a:buSzPts val="3600"/>
              <a:buNone/>
              <a:defRPr sz="3600"/>
            </a:lvl4pPr>
            <a:lvl5pPr indent="-228600" lvl="4" marL="2286000" algn="l">
              <a:lnSpc>
                <a:spcPct val="90000"/>
              </a:lnSpc>
              <a:spcBef>
                <a:spcPts val="0"/>
              </a:spcBef>
              <a:spcAft>
                <a:spcPts val="0"/>
              </a:spcAft>
              <a:buSzPts val="3600"/>
              <a:buNone/>
              <a:defRPr sz="3600"/>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63" name="Google Shape;63;p5"/>
          <p:cNvSpPr/>
          <p:nvPr>
            <p:ph idx="13" type="pic"/>
          </p:nvPr>
        </p:nvSpPr>
        <p:spPr>
          <a:xfrm>
            <a:off x="237744" y="3265713"/>
            <a:ext cx="2816352" cy="2268881"/>
          </a:xfrm>
          <a:prstGeom prst="rect">
            <a:avLst/>
          </a:prstGeom>
          <a:solidFill>
            <a:srgbClr val="F2F2F2"/>
          </a:solidFill>
          <a:ln>
            <a:noFill/>
          </a:ln>
        </p:spPr>
        <p:txBody>
          <a:bodyPr anchorCtr="0" anchor="t" bIns="45700" lIns="91425" spcFirstLastPara="1" rIns="91425" wrap="square" tIns="182875">
            <a:normAutofit/>
          </a:bodyPr>
          <a:lstStyle>
            <a:lvl1pPr lvl="0" marR="0" rtl="0" algn="ctr">
              <a:lnSpc>
                <a:spcPct val="90000"/>
              </a:lnSpc>
              <a:spcBef>
                <a:spcPts val="1100"/>
              </a:spcBef>
              <a:spcAft>
                <a:spcPts val="0"/>
              </a:spcAft>
              <a:buClr>
                <a:schemeClr val="accent1"/>
              </a:buClr>
              <a:buSzPts val="1400"/>
              <a:buFont typeface="Arial"/>
              <a:buNone/>
              <a:defRPr b="0" i="0" sz="1400" u="none" cap="none" strike="noStrike">
                <a:solidFill>
                  <a:schemeClr val="dk1"/>
                </a:solidFill>
                <a:latin typeface="Georgia"/>
                <a:ea typeface="Georgia"/>
                <a:cs typeface="Georgia"/>
                <a:sym typeface="Georgia"/>
              </a:defRPr>
            </a:lvl1pPr>
            <a:lvl2pPr lvl="1" marR="0" rtl="0" algn="l">
              <a:lnSpc>
                <a:spcPct val="90000"/>
              </a:lnSpc>
              <a:spcBef>
                <a:spcPts val="550"/>
              </a:spcBef>
              <a:spcAft>
                <a:spcPts val="0"/>
              </a:spcAft>
              <a:buClr>
                <a:schemeClr val="accent1"/>
              </a:buClr>
              <a:buSzPts val="1800"/>
              <a:buFont typeface="Arial"/>
              <a:buChar char="•"/>
              <a:defRPr b="0" i="0" sz="1800" u="none" cap="none" strike="noStrike">
                <a:solidFill>
                  <a:schemeClr val="dk1"/>
                </a:solidFill>
                <a:latin typeface="Georgia"/>
                <a:ea typeface="Georgia"/>
                <a:cs typeface="Georgia"/>
                <a:sym typeface="Georgia"/>
              </a:defRPr>
            </a:lvl2pPr>
            <a:lvl3pPr lvl="2" marR="0" rtl="0" algn="l">
              <a:lnSpc>
                <a:spcPct val="90000"/>
              </a:lnSpc>
              <a:spcBef>
                <a:spcPts val="550"/>
              </a:spcBef>
              <a:spcAft>
                <a:spcPts val="0"/>
              </a:spcAft>
              <a:buClr>
                <a:schemeClr val="accent1"/>
              </a:buClr>
              <a:buSzPts val="1600"/>
              <a:buFont typeface="Arial"/>
              <a:buChar char="•"/>
              <a:defRPr b="0" i="0" sz="1600" u="none" cap="none" strike="noStrike">
                <a:solidFill>
                  <a:schemeClr val="dk1"/>
                </a:solidFill>
                <a:latin typeface="Georgia"/>
                <a:ea typeface="Georgia"/>
                <a:cs typeface="Georgia"/>
                <a:sym typeface="Georgia"/>
              </a:defRPr>
            </a:lvl3pPr>
            <a:lvl4pPr lvl="3" marR="0" rtl="0" algn="l">
              <a:lnSpc>
                <a:spcPct val="90000"/>
              </a:lnSpc>
              <a:spcBef>
                <a:spcPts val="550"/>
              </a:spcBef>
              <a:spcAft>
                <a:spcPts val="0"/>
              </a:spcAft>
              <a:buClr>
                <a:schemeClr val="accent1"/>
              </a:buClr>
              <a:buSzPts val="1400"/>
              <a:buFont typeface="Arial"/>
              <a:buChar char="•"/>
              <a:defRPr b="0" i="0" sz="1400" u="none" cap="none" strike="noStrike">
                <a:solidFill>
                  <a:schemeClr val="dk1"/>
                </a:solidFill>
                <a:latin typeface="Georgia"/>
                <a:ea typeface="Georgia"/>
                <a:cs typeface="Georgia"/>
                <a:sym typeface="Georgia"/>
              </a:defRPr>
            </a:lvl4pPr>
            <a:lvl5pPr lvl="4" marR="0" rtl="0" algn="l">
              <a:lnSpc>
                <a:spcPct val="90000"/>
              </a:lnSpc>
              <a:spcBef>
                <a:spcPts val="550"/>
              </a:spcBef>
              <a:spcAft>
                <a:spcPts val="0"/>
              </a:spcAft>
              <a:buClr>
                <a:schemeClr val="accent1"/>
              </a:buClr>
              <a:buSzPts val="1400"/>
              <a:buFont typeface="Arial"/>
              <a:buChar char="•"/>
              <a:defRPr b="0" i="0" sz="1400" u="none" cap="none" strike="noStrike">
                <a:solidFill>
                  <a:schemeClr val="dk1"/>
                </a:solidFill>
                <a:latin typeface="Georgia"/>
                <a:ea typeface="Georgia"/>
                <a:cs typeface="Georgia"/>
                <a:sym typeface="Georgia"/>
              </a:defRPr>
            </a:lvl5pPr>
            <a:lvl6pPr lvl="5"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6pPr>
            <a:lvl7pPr lvl="6"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7pPr>
            <a:lvl8pPr lvl="7"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8pPr>
            <a:lvl9pPr lvl="8"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9pPr>
          </a:lstStyle>
          <a:p/>
        </p:txBody>
      </p:sp>
      <p:sp>
        <p:nvSpPr>
          <p:cNvPr id="64" name="Google Shape;64;p5"/>
          <p:cNvSpPr/>
          <p:nvPr>
            <p:ph idx="14" type="pic"/>
          </p:nvPr>
        </p:nvSpPr>
        <p:spPr>
          <a:xfrm>
            <a:off x="3575303" y="2351314"/>
            <a:ext cx="2816352" cy="2235200"/>
          </a:xfrm>
          <a:prstGeom prst="rect">
            <a:avLst/>
          </a:prstGeom>
          <a:solidFill>
            <a:srgbClr val="F2F2F2"/>
          </a:solidFill>
          <a:ln>
            <a:noFill/>
          </a:ln>
        </p:spPr>
        <p:txBody>
          <a:bodyPr anchorCtr="0" anchor="t" bIns="45700" lIns="91425" spcFirstLastPara="1" rIns="91425" wrap="square" tIns="182875">
            <a:normAutofit/>
          </a:bodyPr>
          <a:lstStyle>
            <a:lvl1pPr lvl="0" marR="0" rtl="0" algn="ctr">
              <a:lnSpc>
                <a:spcPct val="90000"/>
              </a:lnSpc>
              <a:spcBef>
                <a:spcPts val="1100"/>
              </a:spcBef>
              <a:spcAft>
                <a:spcPts val="0"/>
              </a:spcAft>
              <a:buClr>
                <a:schemeClr val="accent1"/>
              </a:buClr>
              <a:buSzPts val="1400"/>
              <a:buFont typeface="Arial"/>
              <a:buNone/>
              <a:defRPr b="0" i="0" sz="1400" u="none" cap="none" strike="noStrike">
                <a:solidFill>
                  <a:schemeClr val="dk1"/>
                </a:solidFill>
                <a:latin typeface="Georgia"/>
                <a:ea typeface="Georgia"/>
                <a:cs typeface="Georgia"/>
                <a:sym typeface="Georgia"/>
              </a:defRPr>
            </a:lvl1pPr>
            <a:lvl2pPr lvl="1" marR="0" rtl="0" algn="l">
              <a:lnSpc>
                <a:spcPct val="90000"/>
              </a:lnSpc>
              <a:spcBef>
                <a:spcPts val="550"/>
              </a:spcBef>
              <a:spcAft>
                <a:spcPts val="0"/>
              </a:spcAft>
              <a:buClr>
                <a:schemeClr val="accent1"/>
              </a:buClr>
              <a:buSzPts val="1800"/>
              <a:buFont typeface="Arial"/>
              <a:buChar char="•"/>
              <a:defRPr b="0" i="0" sz="1800" u="none" cap="none" strike="noStrike">
                <a:solidFill>
                  <a:schemeClr val="dk1"/>
                </a:solidFill>
                <a:latin typeface="Georgia"/>
                <a:ea typeface="Georgia"/>
                <a:cs typeface="Georgia"/>
                <a:sym typeface="Georgia"/>
              </a:defRPr>
            </a:lvl2pPr>
            <a:lvl3pPr lvl="2" marR="0" rtl="0" algn="l">
              <a:lnSpc>
                <a:spcPct val="90000"/>
              </a:lnSpc>
              <a:spcBef>
                <a:spcPts val="550"/>
              </a:spcBef>
              <a:spcAft>
                <a:spcPts val="0"/>
              </a:spcAft>
              <a:buClr>
                <a:schemeClr val="accent1"/>
              </a:buClr>
              <a:buSzPts val="1600"/>
              <a:buFont typeface="Arial"/>
              <a:buChar char="•"/>
              <a:defRPr b="0" i="0" sz="1600" u="none" cap="none" strike="noStrike">
                <a:solidFill>
                  <a:schemeClr val="dk1"/>
                </a:solidFill>
                <a:latin typeface="Georgia"/>
                <a:ea typeface="Georgia"/>
                <a:cs typeface="Georgia"/>
                <a:sym typeface="Georgia"/>
              </a:defRPr>
            </a:lvl3pPr>
            <a:lvl4pPr lvl="3" marR="0" rtl="0" algn="l">
              <a:lnSpc>
                <a:spcPct val="90000"/>
              </a:lnSpc>
              <a:spcBef>
                <a:spcPts val="550"/>
              </a:spcBef>
              <a:spcAft>
                <a:spcPts val="0"/>
              </a:spcAft>
              <a:buClr>
                <a:schemeClr val="accent1"/>
              </a:buClr>
              <a:buSzPts val="1400"/>
              <a:buFont typeface="Arial"/>
              <a:buChar char="•"/>
              <a:defRPr b="0" i="0" sz="1400" u="none" cap="none" strike="noStrike">
                <a:solidFill>
                  <a:schemeClr val="dk1"/>
                </a:solidFill>
                <a:latin typeface="Georgia"/>
                <a:ea typeface="Georgia"/>
                <a:cs typeface="Georgia"/>
                <a:sym typeface="Georgia"/>
              </a:defRPr>
            </a:lvl4pPr>
            <a:lvl5pPr lvl="4" marR="0" rtl="0" algn="l">
              <a:lnSpc>
                <a:spcPct val="90000"/>
              </a:lnSpc>
              <a:spcBef>
                <a:spcPts val="550"/>
              </a:spcBef>
              <a:spcAft>
                <a:spcPts val="0"/>
              </a:spcAft>
              <a:buClr>
                <a:schemeClr val="accent1"/>
              </a:buClr>
              <a:buSzPts val="1400"/>
              <a:buFont typeface="Arial"/>
              <a:buChar char="•"/>
              <a:defRPr b="0" i="0" sz="1400" u="none" cap="none" strike="noStrike">
                <a:solidFill>
                  <a:schemeClr val="dk1"/>
                </a:solidFill>
                <a:latin typeface="Georgia"/>
                <a:ea typeface="Georgia"/>
                <a:cs typeface="Georgia"/>
                <a:sym typeface="Georgia"/>
              </a:defRPr>
            </a:lvl5pPr>
            <a:lvl6pPr lvl="5"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6pPr>
            <a:lvl7pPr lvl="6"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7pPr>
            <a:lvl8pPr lvl="7"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8pPr>
            <a:lvl9pPr lvl="8"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9pPr>
          </a:lstStyle>
          <a:p/>
        </p:txBody>
      </p:sp>
    </p:spTree>
  </p:cSld>
  <p:clrMapOvr>
    <a:masterClrMapping/>
  </p:clrMapOvr>
  <p:extLst>
    <p:ext uri="{DCECCB84-F9BA-43D5-87BE-67443E8EF086}">
      <p15:sldGuideLst>
        <p15:guide id="1" pos="144">
          <p15:clr>
            <a:srgbClr val="FBAE40"/>
          </p15:clr>
        </p15:guide>
        <p15:guide id="2" pos="1920">
          <p15:clr>
            <a:srgbClr val="FBAE40"/>
          </p15:clr>
        </p15:guide>
        <p15:guide id="3" pos="2250">
          <p15:clr>
            <a:srgbClr val="FBAE40"/>
          </p15:clr>
        </p15:guide>
        <p15:guide id="4" pos="4026">
          <p15:clr>
            <a:srgbClr val="FBAE40"/>
          </p15:clr>
        </p15:guide>
        <p15:guide id="5" pos="4382">
          <p15:clr>
            <a:srgbClr val="FBAE40"/>
          </p15:clr>
        </p15:guide>
        <p15:guide id="6" pos="6160">
          <p15:clr>
            <a:srgbClr val="FBAE40"/>
          </p15:clr>
        </p15:guide>
        <p15:guide id="7" orient="horz" pos="288">
          <p15:clr>
            <a:srgbClr val="FBAE40"/>
          </p15:clr>
        </p15:guide>
        <p15:guide id="8" orient="horz" pos="456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
          <p:cNvSpPr txBox="1"/>
          <p:nvPr>
            <p:ph idx="1" type="body"/>
          </p:nvPr>
        </p:nvSpPr>
        <p:spPr>
          <a:xfrm>
            <a:off x="691515" y="2069042"/>
            <a:ext cx="8675370" cy="4931516"/>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100"/>
              </a:spcBef>
              <a:spcAft>
                <a:spcPts val="0"/>
              </a:spcAft>
              <a:buClr>
                <a:schemeClr val="accent1"/>
              </a:buClr>
              <a:buSzPts val="2000"/>
              <a:buFont typeface="Arial"/>
              <a:buChar char="•"/>
              <a:defRPr b="0" i="0" sz="2000" u="none" cap="none" strike="noStrike">
                <a:solidFill>
                  <a:schemeClr val="dk1"/>
                </a:solidFill>
                <a:latin typeface="Georgia"/>
                <a:ea typeface="Georgia"/>
                <a:cs typeface="Georgia"/>
                <a:sym typeface="Georgia"/>
              </a:defRPr>
            </a:lvl1pPr>
            <a:lvl2pPr indent="-342900" lvl="1" marL="914400" marR="0" rtl="0" algn="l">
              <a:lnSpc>
                <a:spcPct val="90000"/>
              </a:lnSpc>
              <a:spcBef>
                <a:spcPts val="550"/>
              </a:spcBef>
              <a:spcAft>
                <a:spcPts val="0"/>
              </a:spcAft>
              <a:buClr>
                <a:schemeClr val="accent1"/>
              </a:buClr>
              <a:buSzPts val="1800"/>
              <a:buFont typeface="Arial"/>
              <a:buChar char="•"/>
              <a:defRPr b="0" i="0" sz="1800" u="none" cap="none" strike="noStrike">
                <a:solidFill>
                  <a:schemeClr val="dk1"/>
                </a:solidFill>
                <a:latin typeface="Georgia"/>
                <a:ea typeface="Georgia"/>
                <a:cs typeface="Georgia"/>
                <a:sym typeface="Georgia"/>
              </a:defRPr>
            </a:lvl2pPr>
            <a:lvl3pPr indent="-330200" lvl="2" marL="1371600" marR="0" rtl="0" algn="l">
              <a:lnSpc>
                <a:spcPct val="90000"/>
              </a:lnSpc>
              <a:spcBef>
                <a:spcPts val="550"/>
              </a:spcBef>
              <a:spcAft>
                <a:spcPts val="0"/>
              </a:spcAft>
              <a:buClr>
                <a:schemeClr val="accent1"/>
              </a:buClr>
              <a:buSzPts val="1600"/>
              <a:buFont typeface="Arial"/>
              <a:buChar char="•"/>
              <a:defRPr b="0" i="0" sz="1600" u="none" cap="none" strike="noStrike">
                <a:solidFill>
                  <a:schemeClr val="dk1"/>
                </a:solidFill>
                <a:latin typeface="Georgia"/>
                <a:ea typeface="Georgia"/>
                <a:cs typeface="Georgia"/>
                <a:sym typeface="Georgia"/>
              </a:defRPr>
            </a:lvl3pPr>
            <a:lvl4pPr indent="-317500" lvl="3" marL="1828800" marR="0" rtl="0" algn="l">
              <a:lnSpc>
                <a:spcPct val="90000"/>
              </a:lnSpc>
              <a:spcBef>
                <a:spcPts val="550"/>
              </a:spcBef>
              <a:spcAft>
                <a:spcPts val="0"/>
              </a:spcAft>
              <a:buClr>
                <a:schemeClr val="accent1"/>
              </a:buClr>
              <a:buSzPts val="1400"/>
              <a:buFont typeface="Arial"/>
              <a:buChar char="•"/>
              <a:defRPr b="0" i="0" sz="1400" u="none" cap="none" strike="noStrike">
                <a:solidFill>
                  <a:schemeClr val="dk1"/>
                </a:solidFill>
                <a:latin typeface="Georgia"/>
                <a:ea typeface="Georgia"/>
                <a:cs typeface="Georgia"/>
                <a:sym typeface="Georgia"/>
              </a:defRPr>
            </a:lvl4pPr>
            <a:lvl5pPr indent="-317500" lvl="4" marL="2286000" marR="0" rtl="0" algn="l">
              <a:lnSpc>
                <a:spcPct val="90000"/>
              </a:lnSpc>
              <a:spcBef>
                <a:spcPts val="550"/>
              </a:spcBef>
              <a:spcAft>
                <a:spcPts val="0"/>
              </a:spcAft>
              <a:buClr>
                <a:schemeClr val="accent1"/>
              </a:buClr>
              <a:buSzPts val="1400"/>
              <a:buFont typeface="Arial"/>
              <a:buChar char="•"/>
              <a:defRPr b="0" i="0" sz="1400" u="none" cap="none" strike="noStrike">
                <a:solidFill>
                  <a:schemeClr val="dk1"/>
                </a:solidFill>
                <a:latin typeface="Georgia"/>
                <a:ea typeface="Georgia"/>
                <a:cs typeface="Georgia"/>
                <a:sym typeface="Georgia"/>
              </a:defRPr>
            </a:lvl5pPr>
            <a:lvl6pPr indent="-354329" lvl="5" marL="27432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6pPr>
            <a:lvl7pPr indent="-354329" lvl="6" marL="32004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7pPr>
            <a:lvl8pPr indent="-354329" lvl="7" marL="36576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8pPr>
            <a:lvl9pPr indent="-354329" lvl="8" marL="41148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Georgia"/>
                <a:ea typeface="Georgia"/>
                <a:cs typeface="Georgia"/>
                <a:sym typeface="Georgia"/>
              </a:defRPr>
            </a:lvl9pPr>
          </a:lstStyle>
          <a:p/>
        </p:txBody>
      </p:sp>
      <p:sp>
        <p:nvSpPr>
          <p:cNvPr id="12" name="Google Shape;12;p3"/>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0" u="none" cap="none" strike="noStrike">
                <a:solidFill>
                  <a:srgbClr val="91908F"/>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9pPr>
          </a:lstStyle>
          <a:p/>
        </p:txBody>
      </p:sp>
      <p:sp>
        <p:nvSpPr>
          <p:cNvPr id="13" name="Google Shape;13;p3"/>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0" u="none" cap="none" strike="noStrike">
                <a:solidFill>
                  <a:srgbClr val="91908F"/>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9pPr>
          </a:lstStyle>
          <a:p/>
        </p:txBody>
      </p:sp>
      <p:sp>
        <p:nvSpPr>
          <p:cNvPr id="14" name="Google Shape;14;p3"/>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0"/>
              <a:buFont typeface="Arial"/>
              <a:buNone/>
              <a:defRPr b="0" i="0" sz="1320" u="none" cap="none" strike="noStrike">
                <a:solidFill>
                  <a:srgbClr val="91908F"/>
                </a:solidFill>
                <a:latin typeface="Georgia"/>
                <a:ea typeface="Georgia"/>
                <a:cs typeface="Georgia"/>
                <a:sym typeface="Georgia"/>
              </a:defRPr>
            </a:lvl1pPr>
            <a:lvl2pPr indent="0" lvl="1" marL="0" marR="0" rtl="0" algn="r">
              <a:lnSpc>
                <a:spcPct val="100000"/>
              </a:lnSpc>
              <a:spcBef>
                <a:spcPts val="0"/>
              </a:spcBef>
              <a:spcAft>
                <a:spcPts val="0"/>
              </a:spcAft>
              <a:buClr>
                <a:srgbClr val="000000"/>
              </a:buClr>
              <a:buSzPts val="1320"/>
              <a:buFont typeface="Arial"/>
              <a:buNone/>
              <a:defRPr b="0" i="0" sz="1320" u="none" cap="none" strike="noStrike">
                <a:solidFill>
                  <a:srgbClr val="91908F"/>
                </a:solidFill>
                <a:latin typeface="Georgia"/>
                <a:ea typeface="Georgia"/>
                <a:cs typeface="Georgia"/>
                <a:sym typeface="Georgia"/>
              </a:defRPr>
            </a:lvl2pPr>
            <a:lvl3pPr indent="0" lvl="2" marL="0" marR="0" rtl="0" algn="r">
              <a:lnSpc>
                <a:spcPct val="100000"/>
              </a:lnSpc>
              <a:spcBef>
                <a:spcPts val="0"/>
              </a:spcBef>
              <a:spcAft>
                <a:spcPts val="0"/>
              </a:spcAft>
              <a:buClr>
                <a:srgbClr val="000000"/>
              </a:buClr>
              <a:buSzPts val="1320"/>
              <a:buFont typeface="Arial"/>
              <a:buNone/>
              <a:defRPr b="0" i="0" sz="1320" u="none" cap="none" strike="noStrike">
                <a:solidFill>
                  <a:srgbClr val="91908F"/>
                </a:solidFill>
                <a:latin typeface="Georgia"/>
                <a:ea typeface="Georgia"/>
                <a:cs typeface="Georgia"/>
                <a:sym typeface="Georgia"/>
              </a:defRPr>
            </a:lvl3pPr>
            <a:lvl4pPr indent="0" lvl="3" marL="0" marR="0" rtl="0" algn="r">
              <a:lnSpc>
                <a:spcPct val="100000"/>
              </a:lnSpc>
              <a:spcBef>
                <a:spcPts val="0"/>
              </a:spcBef>
              <a:spcAft>
                <a:spcPts val="0"/>
              </a:spcAft>
              <a:buClr>
                <a:srgbClr val="000000"/>
              </a:buClr>
              <a:buSzPts val="1320"/>
              <a:buFont typeface="Arial"/>
              <a:buNone/>
              <a:defRPr b="0" i="0" sz="1320" u="none" cap="none" strike="noStrike">
                <a:solidFill>
                  <a:srgbClr val="91908F"/>
                </a:solidFill>
                <a:latin typeface="Georgia"/>
                <a:ea typeface="Georgia"/>
                <a:cs typeface="Georgia"/>
                <a:sym typeface="Georgia"/>
              </a:defRPr>
            </a:lvl4pPr>
            <a:lvl5pPr indent="0" lvl="4" marL="0" marR="0" rtl="0" algn="r">
              <a:lnSpc>
                <a:spcPct val="100000"/>
              </a:lnSpc>
              <a:spcBef>
                <a:spcPts val="0"/>
              </a:spcBef>
              <a:spcAft>
                <a:spcPts val="0"/>
              </a:spcAft>
              <a:buClr>
                <a:srgbClr val="000000"/>
              </a:buClr>
              <a:buSzPts val="1320"/>
              <a:buFont typeface="Arial"/>
              <a:buNone/>
              <a:defRPr b="0" i="0" sz="1320" u="none" cap="none" strike="noStrike">
                <a:solidFill>
                  <a:srgbClr val="91908F"/>
                </a:solidFill>
                <a:latin typeface="Georgia"/>
                <a:ea typeface="Georgia"/>
                <a:cs typeface="Georgia"/>
                <a:sym typeface="Georgia"/>
              </a:defRPr>
            </a:lvl5pPr>
            <a:lvl6pPr indent="0" lvl="5" marL="0" marR="0" rtl="0" algn="r">
              <a:lnSpc>
                <a:spcPct val="100000"/>
              </a:lnSpc>
              <a:spcBef>
                <a:spcPts val="0"/>
              </a:spcBef>
              <a:spcAft>
                <a:spcPts val="0"/>
              </a:spcAft>
              <a:buClr>
                <a:srgbClr val="000000"/>
              </a:buClr>
              <a:buSzPts val="1320"/>
              <a:buFont typeface="Arial"/>
              <a:buNone/>
              <a:defRPr b="0" i="0" sz="1320" u="none" cap="none" strike="noStrike">
                <a:solidFill>
                  <a:srgbClr val="91908F"/>
                </a:solidFill>
                <a:latin typeface="Georgia"/>
                <a:ea typeface="Georgia"/>
                <a:cs typeface="Georgia"/>
                <a:sym typeface="Georgia"/>
              </a:defRPr>
            </a:lvl6pPr>
            <a:lvl7pPr indent="0" lvl="6" marL="0" marR="0" rtl="0" algn="r">
              <a:lnSpc>
                <a:spcPct val="100000"/>
              </a:lnSpc>
              <a:spcBef>
                <a:spcPts val="0"/>
              </a:spcBef>
              <a:spcAft>
                <a:spcPts val="0"/>
              </a:spcAft>
              <a:buClr>
                <a:srgbClr val="000000"/>
              </a:buClr>
              <a:buSzPts val="1320"/>
              <a:buFont typeface="Arial"/>
              <a:buNone/>
              <a:defRPr b="0" i="0" sz="1320" u="none" cap="none" strike="noStrike">
                <a:solidFill>
                  <a:srgbClr val="91908F"/>
                </a:solidFill>
                <a:latin typeface="Georgia"/>
                <a:ea typeface="Georgia"/>
                <a:cs typeface="Georgia"/>
                <a:sym typeface="Georgia"/>
              </a:defRPr>
            </a:lvl7pPr>
            <a:lvl8pPr indent="0" lvl="7" marL="0" marR="0" rtl="0" algn="r">
              <a:lnSpc>
                <a:spcPct val="100000"/>
              </a:lnSpc>
              <a:spcBef>
                <a:spcPts val="0"/>
              </a:spcBef>
              <a:spcAft>
                <a:spcPts val="0"/>
              </a:spcAft>
              <a:buClr>
                <a:srgbClr val="000000"/>
              </a:buClr>
              <a:buSzPts val="1320"/>
              <a:buFont typeface="Arial"/>
              <a:buNone/>
              <a:defRPr b="0" i="0" sz="1320" u="none" cap="none" strike="noStrike">
                <a:solidFill>
                  <a:srgbClr val="91908F"/>
                </a:solidFill>
                <a:latin typeface="Georgia"/>
                <a:ea typeface="Georgia"/>
                <a:cs typeface="Georgia"/>
                <a:sym typeface="Georgia"/>
              </a:defRPr>
            </a:lvl8pPr>
            <a:lvl9pPr indent="0" lvl="8" marL="0" marR="0" rtl="0" algn="r">
              <a:lnSpc>
                <a:spcPct val="100000"/>
              </a:lnSpc>
              <a:spcBef>
                <a:spcPts val="0"/>
              </a:spcBef>
              <a:spcAft>
                <a:spcPts val="0"/>
              </a:spcAft>
              <a:buClr>
                <a:srgbClr val="000000"/>
              </a:buClr>
              <a:buSzPts val="1320"/>
              <a:buFont typeface="Arial"/>
              <a:buNone/>
              <a:defRPr b="0" i="0" sz="1320" u="none" cap="none" strike="noStrike">
                <a:solidFill>
                  <a:srgbClr val="91908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3"/>
          <p:cNvSpPr/>
          <p:nvPr/>
        </p:nvSpPr>
        <p:spPr>
          <a:xfrm>
            <a:off x="10287000" y="0"/>
            <a:ext cx="1828800" cy="7767851"/>
          </a:xfrm>
          <a:prstGeom prst="rect">
            <a:avLst/>
          </a:pr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Calibri"/>
                <a:ea typeface="Calibri"/>
                <a:cs typeface="Calibri"/>
                <a:sym typeface="Calibri"/>
              </a:rPr>
              <a:t>Printing: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1000"/>
              <a:buFont typeface="Arial"/>
              <a:buNone/>
            </a:pPr>
            <a:r>
              <a:rPr b="0" i="0" lang="en-US" sz="1000" u="none" cap="none" strike="noStrike">
                <a:solidFill>
                  <a:srgbClr val="7F7F7F"/>
                </a:solidFill>
                <a:latin typeface="Calibri"/>
                <a:ea typeface="Calibri"/>
                <a:cs typeface="Calibri"/>
                <a:sym typeface="Calibri"/>
              </a:rPr>
              <a:t>Your printer might not print the same way our printers do, so make sure to try a couple of test prints. If things aren’t aligning quite right, experiment with the Scale to Fit Paper setting. It’s located in the Print dialog – just click Full Page Slides to get to 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000"/>
              <a:buFont typeface="Arial"/>
              <a:buNone/>
            </a:pPr>
            <a:r>
              <a:rPr b="0" i="0" lang="en-US" sz="1000" u="none" cap="none" strike="noStrike">
                <a:solidFill>
                  <a:srgbClr val="7F7F7F"/>
                </a:solidFill>
                <a:latin typeface="Calibri"/>
                <a:ea typeface="Calibri"/>
                <a:cs typeface="Calibri"/>
                <a:sym typeface="Calibri"/>
              </a:rPr>
              <a:t>And did you notice we made fold marks for you? They are really light, but if you don’t like them showing on your brochure, click View, Slide Master, and delete them before you print.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rgbClr val="7F7F7F"/>
                </a:solidFill>
                <a:latin typeface="Calibri"/>
                <a:ea typeface="Calibri"/>
                <a:cs typeface="Calibri"/>
                <a:sym typeface="Calibri"/>
              </a:rPr>
              <a:t>Customizing the Content: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000"/>
              <a:buFont typeface="Arial"/>
              <a:buNone/>
            </a:pPr>
            <a:r>
              <a:rPr b="0" i="0" lang="en-US" sz="1000" u="none" cap="none" strike="noStrike">
                <a:solidFill>
                  <a:srgbClr val="7F7F7F"/>
                </a:solidFill>
                <a:latin typeface="Calibri"/>
                <a:ea typeface="Calibri"/>
                <a:cs typeface="Calibri"/>
                <a:sym typeface="Calibri"/>
              </a:rPr>
              <a:t>If you need more placeholders for titles, subtitles or body text, just make a copy of what you need and drag it into place. PowerPoint’s Smart Guides will help you align it with everything else.</a:t>
            </a:r>
            <a:endParaRPr b="0" i="0" sz="1000" u="none" cap="none" strike="noStrike">
              <a:solidFill>
                <a:srgbClr val="7F7F7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2.png"/><Relationship Id="rId13" Type="http://schemas.openxmlformats.org/officeDocument/2006/relationships/image" Target="../media/image3.jp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hyperlink" Target="mailto:Vcoleman@lbschools.net" TargetMode="External"/><Relationship Id="rId9" Type="http://schemas.openxmlformats.org/officeDocument/2006/relationships/image" Target="../media/image6.png"/><Relationship Id="rId14" Type="http://schemas.openxmlformats.org/officeDocument/2006/relationships/image" Target="../media/image9.png"/><Relationship Id="rId5" Type="http://schemas.openxmlformats.org/officeDocument/2006/relationships/hyperlink" Target="mailto:Gmaliwat@lbschools.net" TargetMode="External"/><Relationship Id="rId6" Type="http://schemas.openxmlformats.org/officeDocument/2006/relationships/hyperlink" Target="mailto:Hsaeed@lbschools.net" TargetMode="External"/><Relationship Id="rId7" Type="http://schemas.openxmlformats.org/officeDocument/2006/relationships/hyperlink" Target="https://sato-lbusd-ca.schoolloop.com/" TargetMode="External"/><Relationship Id="rId8" Type="http://schemas.openxmlformats.org/officeDocument/2006/relationships/hyperlink" Target="https://sites.google.com/view/satoacademyofmathscience/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1"/>
          <p:cNvSpPr txBox="1"/>
          <p:nvPr>
            <p:ph idx="4" type="body"/>
          </p:nvPr>
        </p:nvSpPr>
        <p:spPr>
          <a:xfrm>
            <a:off x="7155179" y="2788018"/>
            <a:ext cx="2423160" cy="36955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br>
              <a:rPr lang="en-US"/>
            </a:br>
            <a:r>
              <a:rPr lang="en-US"/>
              <a:t> </a:t>
            </a:r>
            <a:endParaRPr/>
          </a:p>
        </p:txBody>
      </p:sp>
      <p:sp>
        <p:nvSpPr>
          <p:cNvPr id="70" name="Google Shape;70;p1"/>
          <p:cNvSpPr txBox="1"/>
          <p:nvPr>
            <p:ph idx="13" type="body"/>
          </p:nvPr>
        </p:nvSpPr>
        <p:spPr>
          <a:xfrm>
            <a:off x="7134675" y="5732726"/>
            <a:ext cx="2423100" cy="14022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400"/>
              <a:buNone/>
            </a:pPr>
            <a:r>
              <a:t/>
            </a:r>
            <a:endParaRPr sz="1400"/>
          </a:p>
          <a:p>
            <a:pPr indent="0" lvl="0" marL="0" rtl="0" algn="l">
              <a:lnSpc>
                <a:spcPct val="110000"/>
              </a:lnSpc>
              <a:spcBef>
                <a:spcPts val="0"/>
              </a:spcBef>
              <a:spcAft>
                <a:spcPts val="0"/>
              </a:spcAft>
              <a:buSzPts val="1400"/>
              <a:buNone/>
            </a:pPr>
            <a:r>
              <a:rPr lang="en-US" sz="1400"/>
              <a:t>1100 Iroquois Ave</a:t>
            </a:r>
            <a:endParaRPr/>
          </a:p>
          <a:p>
            <a:pPr indent="0" lvl="0" marL="0" rtl="0" algn="l">
              <a:lnSpc>
                <a:spcPct val="110000"/>
              </a:lnSpc>
              <a:spcBef>
                <a:spcPts val="0"/>
              </a:spcBef>
              <a:spcAft>
                <a:spcPts val="0"/>
              </a:spcAft>
              <a:buSzPts val="1400"/>
              <a:buNone/>
            </a:pPr>
            <a:r>
              <a:rPr lang="en-US" sz="1400"/>
              <a:t>Long Beach, Ca, 90815</a:t>
            </a:r>
            <a:endParaRPr/>
          </a:p>
          <a:p>
            <a:pPr indent="0" lvl="0" marL="0" rtl="0" algn="l">
              <a:lnSpc>
                <a:spcPct val="110000"/>
              </a:lnSpc>
              <a:spcBef>
                <a:spcPts val="0"/>
              </a:spcBef>
              <a:spcAft>
                <a:spcPts val="0"/>
              </a:spcAft>
              <a:buSzPts val="1400"/>
              <a:buNone/>
            </a:pPr>
            <a:r>
              <a:rPr lang="en-US" sz="1400"/>
              <a:t>562-598-7611</a:t>
            </a:r>
            <a:endParaRPr sz="1400"/>
          </a:p>
        </p:txBody>
      </p:sp>
      <p:sp>
        <p:nvSpPr>
          <p:cNvPr id="71" name="Google Shape;71;p1"/>
          <p:cNvSpPr txBox="1"/>
          <p:nvPr>
            <p:ph idx="2" type="body"/>
          </p:nvPr>
        </p:nvSpPr>
        <p:spPr>
          <a:xfrm>
            <a:off x="3840479" y="863600"/>
            <a:ext cx="2286000" cy="428171"/>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600"/>
              <a:buNone/>
            </a:pPr>
            <a:r>
              <a:rPr lang="en-US"/>
              <a:t>Contact Information</a:t>
            </a:r>
            <a:endParaRPr/>
          </a:p>
        </p:txBody>
      </p:sp>
      <p:sp>
        <p:nvSpPr>
          <p:cNvPr id="72" name="Google Shape;72;p1"/>
          <p:cNvSpPr txBox="1"/>
          <p:nvPr>
            <p:ph idx="1" type="body"/>
          </p:nvPr>
        </p:nvSpPr>
        <p:spPr>
          <a:xfrm>
            <a:off x="386081" y="3403600"/>
            <a:ext cx="2508738" cy="3693886"/>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0" lIns="0" spcFirstLastPara="1" rIns="0" wrap="square" tIns="0">
            <a:noAutofit/>
          </a:bodyPr>
          <a:lstStyle/>
          <a:p>
            <a:pPr indent="0" lvl="0" marL="0" rtl="0" algn="l">
              <a:lnSpc>
                <a:spcPct val="200000"/>
              </a:lnSpc>
              <a:spcBef>
                <a:spcPts val="0"/>
              </a:spcBef>
              <a:spcAft>
                <a:spcPts val="0"/>
              </a:spcAft>
              <a:buSzPts val="1200"/>
              <a:buNone/>
            </a:pPr>
            <a:r>
              <a:t/>
            </a:r>
            <a:endParaRPr>
              <a:solidFill>
                <a:schemeClr val="dk1"/>
              </a:solidFill>
            </a:endParaRPr>
          </a:p>
        </p:txBody>
      </p:sp>
      <p:pic>
        <p:nvPicPr>
          <p:cNvPr id="73" name="Google Shape;73;p1"/>
          <p:cNvPicPr preferRelativeResize="0"/>
          <p:nvPr/>
        </p:nvPicPr>
        <p:blipFill rotWithShape="1">
          <a:blip r:embed="rId3">
            <a:alphaModFix/>
          </a:blip>
          <a:srcRect b="0" l="0" r="0" t="0"/>
          <a:stretch/>
        </p:blipFill>
        <p:spPr>
          <a:xfrm>
            <a:off x="7024082" y="3989193"/>
            <a:ext cx="1095026" cy="1179258"/>
          </a:xfrm>
          <a:prstGeom prst="rect">
            <a:avLst/>
          </a:prstGeom>
          <a:noFill/>
          <a:ln>
            <a:noFill/>
          </a:ln>
        </p:spPr>
      </p:pic>
      <p:sp>
        <p:nvSpPr>
          <p:cNvPr id="74" name="Google Shape;74;p1"/>
          <p:cNvSpPr txBox="1"/>
          <p:nvPr/>
        </p:nvSpPr>
        <p:spPr>
          <a:xfrm>
            <a:off x="3520450" y="1487398"/>
            <a:ext cx="2880300" cy="357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Georgia"/>
                <a:ea typeface="Georgia"/>
                <a:cs typeface="Georgia"/>
                <a:sym typeface="Georgia"/>
              </a:rPr>
              <a:t>Principal: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lang="en-US" sz="1100">
                <a:solidFill>
                  <a:schemeClr val="dk1"/>
                </a:solidFill>
                <a:latin typeface="Georgia"/>
                <a:ea typeface="Georgia"/>
                <a:cs typeface="Georgia"/>
                <a:sym typeface="Georgia"/>
              </a:rPr>
              <a:t>Veronica Coleman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lang="en-US" sz="1100" u="sng">
                <a:solidFill>
                  <a:schemeClr val="hlink"/>
                </a:solidFill>
                <a:latin typeface="Georgia"/>
                <a:ea typeface="Georgia"/>
                <a:cs typeface="Georgia"/>
                <a:sym typeface="Georgia"/>
                <a:hlinkClick r:id="rId4"/>
              </a:rPr>
              <a:t>Vcoleman@lbschools.net</a:t>
            </a:r>
            <a:endParaRPr sz="1100">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100"/>
              <a:buFont typeface="Arial"/>
              <a:buNone/>
            </a:pPr>
            <a:r>
              <a:t/>
            </a:r>
            <a:endParaRPr b="1" i="0" sz="4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Georgia"/>
                <a:ea typeface="Georgia"/>
                <a:cs typeface="Georgia"/>
                <a:sym typeface="Georgia"/>
              </a:rPr>
              <a:t>Counselor: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Georgia"/>
                <a:ea typeface="Georgia"/>
                <a:cs typeface="Georgia"/>
                <a:sym typeface="Georgia"/>
              </a:rPr>
              <a:t>Gerard Maliwat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sng" cap="none" strike="noStrike">
                <a:solidFill>
                  <a:srgbClr val="C00000"/>
                </a:solidFill>
                <a:latin typeface="Georgia"/>
                <a:ea typeface="Georgia"/>
                <a:cs typeface="Georgia"/>
                <a:sym typeface="Georgia"/>
                <a:hlinkClick r:id="rId5">
                  <a:extLst>
                    <a:ext uri="{A12FA001-AC4F-418D-AE19-62706E023703}">
                      <ahyp:hlinkClr val="tx"/>
                    </a:ext>
                  </a:extLst>
                </a:hlinkClick>
              </a:rPr>
              <a:t>Gmaliwat@lbschools.net</a:t>
            </a:r>
            <a:endParaRPr b="0" i="0" sz="1100" u="none" cap="none" strike="noStrike">
              <a:solidFill>
                <a:srgbClr val="C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100"/>
              <a:buFont typeface="Arial"/>
              <a:buNone/>
            </a:pPr>
            <a:r>
              <a:t/>
            </a:r>
            <a:endParaRPr b="0" i="0" sz="4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Georgia"/>
                <a:ea typeface="Georgia"/>
                <a:cs typeface="Georgia"/>
                <a:sym typeface="Georgia"/>
              </a:rPr>
              <a:t>Linked Learning Pathway Coordinator: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lang="en-US" sz="1100">
                <a:solidFill>
                  <a:schemeClr val="dk1"/>
                </a:solidFill>
                <a:latin typeface="Georgia"/>
                <a:ea typeface="Georgia"/>
                <a:cs typeface="Georgia"/>
                <a:sym typeface="Georgia"/>
              </a:rPr>
              <a:t>Hajra Saeed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lang="en-US" sz="1100" u="sng">
                <a:solidFill>
                  <a:schemeClr val="hlink"/>
                </a:solidFill>
                <a:latin typeface="Georgia"/>
                <a:ea typeface="Georgia"/>
                <a:cs typeface="Georgia"/>
                <a:sym typeface="Georgia"/>
                <a:hlinkClick r:id="rId6"/>
              </a:rPr>
              <a:t>Hsaeed@lbschools.net</a:t>
            </a:r>
            <a:endParaRPr sz="1100">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100"/>
              <a:buFont typeface="Arial"/>
              <a:buNone/>
            </a:pPr>
            <a:r>
              <a:t/>
            </a:r>
            <a:endParaRPr b="0" i="0" sz="4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Georgia"/>
                <a:ea typeface="Georgia"/>
                <a:cs typeface="Georgia"/>
                <a:sym typeface="Georgia"/>
              </a:rPr>
              <a:t>Sato Website:</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sng" cap="none" strike="noStrike">
                <a:solidFill>
                  <a:srgbClr val="C00000"/>
                </a:solidFill>
                <a:latin typeface="Georgia"/>
                <a:ea typeface="Georgia"/>
                <a:cs typeface="Georgia"/>
                <a:sym typeface="Georgia"/>
                <a:hlinkClick r:id="rId7">
                  <a:extLst>
                    <a:ext uri="{A12FA001-AC4F-418D-AE19-62706E023703}">
                      <ahyp:hlinkClr val="tx"/>
                    </a:ext>
                  </a:extLst>
                </a:hlinkClick>
              </a:rPr>
              <a:t>https://sato-lbusd-ca.schoolloop.com/</a:t>
            </a:r>
            <a:endParaRPr sz="1100">
              <a:solidFill>
                <a:srgbClr val="C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100"/>
              <a:buFont typeface="Arial"/>
              <a:buNone/>
            </a:pPr>
            <a:r>
              <a:t/>
            </a:r>
            <a:endParaRPr sz="400">
              <a:solidFill>
                <a:srgbClr val="C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100"/>
              <a:buFont typeface="Arial"/>
              <a:buNone/>
            </a:pPr>
            <a:r>
              <a:rPr b="1" lang="en-US" sz="1100">
                <a:latin typeface="Georgia"/>
                <a:ea typeface="Georgia"/>
                <a:cs typeface="Georgia"/>
                <a:sym typeface="Georgia"/>
              </a:rPr>
              <a:t>Sato High School Choice Website:</a:t>
            </a:r>
            <a:endParaRPr b="1" sz="1100">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100"/>
              <a:buFont typeface="Arial"/>
              <a:buNone/>
            </a:pPr>
            <a:r>
              <a:rPr lang="en-US" sz="1100" u="sng">
                <a:solidFill>
                  <a:schemeClr val="hlink"/>
                </a:solidFill>
                <a:latin typeface="Georgia"/>
                <a:ea typeface="Georgia"/>
                <a:cs typeface="Georgia"/>
                <a:sym typeface="Georgia"/>
                <a:hlinkClick r:id="rId8"/>
              </a:rPr>
              <a:t>https://sites.google.com/view/satoacademyofmathscience/home</a:t>
            </a:r>
            <a:endParaRPr sz="1100">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100"/>
              <a:buFont typeface="Arial"/>
              <a:buNone/>
            </a:pPr>
            <a:r>
              <a:t/>
            </a:r>
            <a:endParaRPr b="1" sz="1100">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100"/>
              <a:buFont typeface="Arial"/>
              <a:buNone/>
            </a:pPr>
            <a:r>
              <a:rPr b="1" lang="en-US" sz="1100">
                <a:latin typeface="Georgia"/>
                <a:ea typeface="Georgia"/>
                <a:cs typeface="Georgia"/>
                <a:sym typeface="Georgia"/>
              </a:rPr>
              <a:t>Instagram: </a:t>
            </a:r>
            <a:r>
              <a:rPr lang="en-US" sz="1100">
                <a:solidFill>
                  <a:srgbClr val="C00000"/>
                </a:solidFill>
                <a:latin typeface="Georgia"/>
                <a:ea typeface="Georgia"/>
                <a:cs typeface="Georgia"/>
                <a:sym typeface="Georgia"/>
              </a:rPr>
              <a:t>@sato_academy</a:t>
            </a:r>
            <a:endParaRPr sz="1100">
              <a:solidFill>
                <a:srgbClr val="C00000"/>
              </a:solidFill>
              <a:latin typeface="Georgia"/>
              <a:ea typeface="Georgia"/>
              <a:cs typeface="Georgia"/>
              <a:sym typeface="Georgia"/>
            </a:endParaRPr>
          </a:p>
          <a:p>
            <a:pPr indent="0" lvl="0" marL="0" rtl="0" algn="l">
              <a:spcBef>
                <a:spcPts val="0"/>
              </a:spcBef>
              <a:spcAft>
                <a:spcPts val="0"/>
              </a:spcAft>
              <a:buClr>
                <a:schemeClr val="dk2"/>
              </a:buClr>
              <a:buSzPts val="1100"/>
              <a:buFont typeface="Arial"/>
              <a:buNone/>
            </a:pPr>
            <a:r>
              <a:rPr b="1" lang="en-US" sz="1100">
                <a:solidFill>
                  <a:schemeClr val="dk2"/>
                </a:solidFill>
                <a:latin typeface="Georgia"/>
                <a:ea typeface="Georgia"/>
                <a:cs typeface="Georgia"/>
                <a:sym typeface="Georgia"/>
              </a:rPr>
              <a:t>Twitter</a:t>
            </a:r>
            <a:r>
              <a:rPr b="1" lang="en-US" sz="1100">
                <a:solidFill>
                  <a:schemeClr val="dk2"/>
                </a:solidFill>
                <a:latin typeface="Georgia"/>
                <a:ea typeface="Georgia"/>
                <a:cs typeface="Georgia"/>
                <a:sym typeface="Georgia"/>
              </a:rPr>
              <a:t>: </a:t>
            </a:r>
            <a:r>
              <a:rPr lang="en-US" sz="1100">
                <a:solidFill>
                  <a:srgbClr val="C00000"/>
                </a:solidFill>
                <a:latin typeface="Georgia"/>
                <a:ea typeface="Georgia"/>
                <a:cs typeface="Georgia"/>
                <a:sym typeface="Georgia"/>
              </a:rPr>
              <a:t>@SatoAcademy</a:t>
            </a:r>
            <a:endParaRPr sz="1100">
              <a:solidFill>
                <a:srgbClr val="C00000"/>
              </a:solidFill>
              <a:latin typeface="Georgia"/>
              <a:ea typeface="Georgia"/>
              <a:cs typeface="Georgia"/>
              <a:sym typeface="Georgia"/>
            </a:endParaRPr>
          </a:p>
          <a:p>
            <a:pPr indent="0" lvl="0" marL="0" rtl="0" algn="l">
              <a:spcBef>
                <a:spcPts val="0"/>
              </a:spcBef>
              <a:spcAft>
                <a:spcPts val="0"/>
              </a:spcAft>
              <a:buClr>
                <a:schemeClr val="dk2"/>
              </a:buClr>
              <a:buSzPts val="1100"/>
              <a:buFont typeface="Arial"/>
              <a:buNone/>
            </a:pPr>
            <a:r>
              <a:rPr b="1" lang="en-US" sz="1100">
                <a:solidFill>
                  <a:schemeClr val="dk2"/>
                </a:solidFill>
                <a:latin typeface="Georgia"/>
                <a:ea typeface="Georgia"/>
                <a:cs typeface="Georgia"/>
                <a:sym typeface="Georgia"/>
              </a:rPr>
              <a:t>Facebook: </a:t>
            </a:r>
            <a:r>
              <a:rPr lang="en-US" sz="1100">
                <a:solidFill>
                  <a:srgbClr val="C00000"/>
                </a:solidFill>
                <a:latin typeface="Georgia"/>
                <a:ea typeface="Georgia"/>
                <a:cs typeface="Georgia"/>
                <a:sym typeface="Georgia"/>
              </a:rPr>
              <a:t>@SatoAcademy</a:t>
            </a:r>
            <a:endParaRPr sz="1100">
              <a:solidFill>
                <a:srgbClr val="C00000"/>
              </a:solidFill>
              <a:latin typeface="Georgia"/>
              <a:ea typeface="Georgia"/>
              <a:cs typeface="Georgia"/>
              <a:sym typeface="Georgia"/>
            </a:endParaRPr>
          </a:p>
          <a:p>
            <a:pPr indent="0" lvl="0" marL="0" rtl="0" algn="l">
              <a:spcBef>
                <a:spcPts val="0"/>
              </a:spcBef>
              <a:spcAft>
                <a:spcPts val="0"/>
              </a:spcAft>
              <a:buClr>
                <a:schemeClr val="dk2"/>
              </a:buClr>
              <a:buSzPts val="1100"/>
              <a:buFont typeface="Arial"/>
              <a:buNone/>
            </a:pPr>
            <a:r>
              <a:t/>
            </a:r>
            <a:endParaRPr sz="1100">
              <a:solidFill>
                <a:srgbClr val="C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100"/>
              <a:buFont typeface="Arial"/>
              <a:buNone/>
            </a:pPr>
            <a:r>
              <a:t/>
            </a:r>
            <a:endParaRPr sz="1100">
              <a:solidFill>
                <a:srgbClr val="C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100"/>
              <a:buFont typeface="Arial"/>
              <a:buNone/>
            </a:pPr>
            <a:r>
              <a:t/>
            </a:r>
            <a:endParaRPr sz="1100">
              <a:solidFill>
                <a:srgbClr val="C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100"/>
              <a:buFont typeface="Arial"/>
              <a:buNone/>
            </a:pPr>
            <a:r>
              <a:t/>
            </a:r>
            <a:endParaRPr b="1" sz="1100">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grpSp>
        <p:nvGrpSpPr>
          <p:cNvPr id="75" name="Google Shape;75;p1"/>
          <p:cNvGrpSpPr/>
          <p:nvPr/>
        </p:nvGrpSpPr>
        <p:grpSpPr>
          <a:xfrm>
            <a:off x="495974" y="3542991"/>
            <a:ext cx="2278378" cy="2785571"/>
            <a:chOff x="2747" y="3140"/>
            <a:chExt cx="1904" cy="2382"/>
          </a:xfrm>
        </p:grpSpPr>
        <p:pic>
          <p:nvPicPr>
            <p:cNvPr id="76" name="Google Shape;76;p1"/>
            <p:cNvPicPr preferRelativeResize="0"/>
            <p:nvPr/>
          </p:nvPicPr>
          <p:blipFill rotWithShape="1">
            <a:blip r:embed="rId9">
              <a:alphaModFix/>
            </a:blip>
            <a:srcRect b="0" l="0" r="0" t="0"/>
            <a:stretch/>
          </p:blipFill>
          <p:spPr>
            <a:xfrm>
              <a:off x="2747" y="5201"/>
              <a:ext cx="1178" cy="321"/>
            </a:xfrm>
            <a:prstGeom prst="rect">
              <a:avLst/>
            </a:prstGeom>
            <a:noFill/>
            <a:ln>
              <a:noFill/>
            </a:ln>
          </p:spPr>
        </p:pic>
        <p:pic>
          <p:nvPicPr>
            <p:cNvPr id="77" name="Google Shape;77;p1"/>
            <p:cNvPicPr preferRelativeResize="0"/>
            <p:nvPr/>
          </p:nvPicPr>
          <p:blipFill rotWithShape="1">
            <a:blip r:embed="rId10">
              <a:alphaModFix/>
            </a:blip>
            <a:srcRect b="0" l="0" r="0" t="0"/>
            <a:stretch/>
          </p:blipFill>
          <p:spPr>
            <a:xfrm>
              <a:off x="3573" y="5403"/>
              <a:ext cx="429" cy="118"/>
            </a:xfrm>
            <a:prstGeom prst="rect">
              <a:avLst/>
            </a:prstGeom>
            <a:noFill/>
            <a:ln>
              <a:noFill/>
            </a:ln>
          </p:spPr>
        </p:pic>
        <p:pic>
          <p:nvPicPr>
            <p:cNvPr id="78" name="Google Shape;78;p1"/>
            <p:cNvPicPr preferRelativeResize="0"/>
            <p:nvPr/>
          </p:nvPicPr>
          <p:blipFill rotWithShape="1">
            <a:blip r:embed="rId11">
              <a:alphaModFix/>
            </a:blip>
            <a:srcRect b="0" l="0" r="0" t="0"/>
            <a:stretch/>
          </p:blipFill>
          <p:spPr>
            <a:xfrm>
              <a:off x="4035" y="5163"/>
              <a:ext cx="616" cy="322"/>
            </a:xfrm>
            <a:prstGeom prst="rect">
              <a:avLst/>
            </a:prstGeom>
            <a:noFill/>
            <a:ln>
              <a:noFill/>
            </a:ln>
          </p:spPr>
        </p:pic>
        <p:pic>
          <p:nvPicPr>
            <p:cNvPr id="79" name="Google Shape;79;p1"/>
            <p:cNvPicPr preferRelativeResize="0"/>
            <p:nvPr/>
          </p:nvPicPr>
          <p:blipFill rotWithShape="1">
            <a:blip r:embed="rId12">
              <a:alphaModFix/>
            </a:blip>
            <a:srcRect b="0" l="0" r="0" t="0"/>
            <a:stretch/>
          </p:blipFill>
          <p:spPr>
            <a:xfrm>
              <a:off x="2924" y="3140"/>
              <a:ext cx="1540" cy="2002"/>
            </a:xfrm>
            <a:prstGeom prst="rect">
              <a:avLst/>
            </a:prstGeom>
            <a:noFill/>
            <a:ln>
              <a:noFill/>
            </a:ln>
          </p:spPr>
        </p:pic>
      </p:grpSp>
      <p:pic>
        <p:nvPicPr>
          <p:cNvPr descr="ANd9GcRZF7xoZYoVf3eUesQpriuz1KGrP73iK47dXJlFcvE-tFdD18YCbw" id="80" name="Google Shape;80;p1"/>
          <p:cNvPicPr preferRelativeResize="0"/>
          <p:nvPr/>
        </p:nvPicPr>
        <p:blipFill rotWithShape="1">
          <a:blip r:embed="rId13">
            <a:alphaModFix/>
          </a:blip>
          <a:srcRect b="0" l="0" r="0" t="0"/>
          <a:stretch/>
        </p:blipFill>
        <p:spPr>
          <a:xfrm>
            <a:off x="8432801" y="4064303"/>
            <a:ext cx="1113426" cy="1104148"/>
          </a:xfrm>
          <a:prstGeom prst="rect">
            <a:avLst/>
          </a:prstGeom>
          <a:noFill/>
          <a:ln>
            <a:noFill/>
          </a:ln>
        </p:spPr>
      </p:pic>
      <p:sp>
        <p:nvSpPr>
          <p:cNvPr id="81" name="Google Shape;81;p1"/>
          <p:cNvSpPr txBox="1"/>
          <p:nvPr/>
        </p:nvSpPr>
        <p:spPr>
          <a:xfrm>
            <a:off x="3830250" y="5168450"/>
            <a:ext cx="2258400" cy="30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2"/>
                </a:solidFill>
                <a:latin typeface="Georgia"/>
                <a:ea typeface="Georgia"/>
                <a:cs typeface="Georgia"/>
                <a:sym typeface="Georgia"/>
              </a:rPr>
              <a:t>Home of the Dragons</a:t>
            </a:r>
            <a:r>
              <a:rPr b="0" i="0" lang="en-US" sz="1800" u="none" cap="none" strike="noStrike">
                <a:solidFill>
                  <a:schemeClr val="dk2"/>
                </a:solidFill>
                <a:latin typeface="Georgia"/>
                <a:ea typeface="Georgia"/>
                <a:cs typeface="Georgia"/>
                <a:sym typeface="Georgia"/>
              </a:rPr>
              <a:t>!</a:t>
            </a:r>
            <a:endParaRPr b="0" i="0" sz="1400" u="none" cap="none" strike="noStrike">
              <a:solidFill>
                <a:srgbClr val="000000"/>
              </a:solidFill>
              <a:latin typeface="Arial"/>
              <a:ea typeface="Arial"/>
              <a:cs typeface="Arial"/>
              <a:sym typeface="Arial"/>
            </a:endParaRPr>
          </a:p>
        </p:txBody>
      </p:sp>
      <p:sp>
        <p:nvSpPr>
          <p:cNvPr id="82" name="Google Shape;82;p1"/>
          <p:cNvSpPr txBox="1"/>
          <p:nvPr/>
        </p:nvSpPr>
        <p:spPr>
          <a:xfrm>
            <a:off x="652042" y="6328562"/>
            <a:ext cx="2013237"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Georgia"/>
                <a:ea typeface="Georgia"/>
                <a:cs typeface="Georgia"/>
                <a:sym typeface="Georgia"/>
              </a:rPr>
              <a:t>Pathway Requirements: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Georgia"/>
                <a:ea typeface="Georgia"/>
                <a:cs typeface="Georgia"/>
                <a:sym typeface="Georgia"/>
              </a:rPr>
              <a:t>A 3.0 cumulative  academic GPA from sixth &amp; seventh grades.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Georgia"/>
                <a:ea typeface="Georgia"/>
                <a:cs typeface="Georgia"/>
                <a:sym typeface="Georgia"/>
              </a:rPr>
              <a:t>Currently enrolled in Algebra I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83" name="Google Shape;83;p1"/>
          <p:cNvSpPr txBox="1"/>
          <p:nvPr/>
        </p:nvSpPr>
        <p:spPr>
          <a:xfrm>
            <a:off x="3608250" y="5766340"/>
            <a:ext cx="2790300" cy="14927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chemeClr val="lt1"/>
                </a:solidFill>
                <a:latin typeface="Georgia"/>
                <a:ea typeface="Georgia"/>
                <a:cs typeface="Georgia"/>
                <a:sym typeface="Georgia"/>
              </a:rPr>
              <a:t>Nondiscrimination Statement</a:t>
            </a:r>
            <a:r>
              <a:rPr b="0" i="0" lang="en-US" sz="700" u="none" cap="none" strike="noStrike">
                <a:solidFill>
                  <a:schemeClr val="lt1"/>
                </a:solidFill>
                <a:latin typeface="Georgia"/>
                <a:ea typeface="Georgia"/>
                <a:cs typeface="Georgia"/>
                <a:sym typeface="Georgia"/>
              </a:rPr>
              <a:t> The Governing Board desires to provide a safe school environment that allows all students equal access and opportunities in the district’s academic, extracurricular, and other educational support programs, services, and activities. The Board prohibits, at any district school, or school activity, unlawful discrimination, harassment, intimidation, and bullying of any student based on the student’s actual or perceived race, color, ancestry, national origin, nationality, ethnic group identification, ethnicity, age, religion, actual or potential marital, parental or family status, physical or mental disability, sex, sexual orientation, gender, gender identity, or gender expression; or association with a person or group with one or more of these actual or perceived characteristics.</a:t>
            </a:r>
            <a:endParaRPr b="0" i="0" sz="1400" u="none" cap="none" strike="noStrike">
              <a:solidFill>
                <a:srgbClr val="000000"/>
              </a:solidFill>
              <a:latin typeface="Arial"/>
              <a:ea typeface="Arial"/>
              <a:cs typeface="Arial"/>
              <a:sym typeface="Arial"/>
            </a:endParaRPr>
          </a:p>
        </p:txBody>
      </p:sp>
      <p:sp>
        <p:nvSpPr>
          <p:cNvPr id="84" name="Google Shape;84;p1"/>
          <p:cNvSpPr txBox="1"/>
          <p:nvPr/>
        </p:nvSpPr>
        <p:spPr>
          <a:xfrm>
            <a:off x="417600" y="2130331"/>
            <a:ext cx="2423160" cy="110744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Clr>
                <a:schemeClr val="accent1"/>
              </a:buClr>
              <a:buSzPts val="1200"/>
              <a:buFont typeface="Arial"/>
              <a:buNone/>
            </a:pPr>
            <a:r>
              <a:t/>
            </a:r>
            <a:endParaRPr b="0" i="1" sz="1200" u="none" cap="none" strike="noStrike">
              <a:solidFill>
                <a:schemeClr val="lt1"/>
              </a:solidFill>
              <a:latin typeface="Georgia"/>
              <a:ea typeface="Georgia"/>
              <a:cs typeface="Georgia"/>
              <a:sym typeface="Georgia"/>
            </a:endParaRPr>
          </a:p>
          <a:p>
            <a:pPr indent="0" lvl="0" marL="0" marR="0" rtl="0" algn="ctr">
              <a:lnSpc>
                <a:spcPct val="100000"/>
              </a:lnSpc>
              <a:spcBef>
                <a:spcPts val="0"/>
              </a:spcBef>
              <a:spcAft>
                <a:spcPts val="0"/>
              </a:spcAft>
              <a:buClr>
                <a:schemeClr val="accent1"/>
              </a:buClr>
              <a:buSzPts val="1200"/>
              <a:buFont typeface="Arial"/>
              <a:buNone/>
            </a:pPr>
            <a:r>
              <a:rPr b="1" i="1" lang="en-US" sz="1200" u="none" cap="none" strike="noStrike">
                <a:solidFill>
                  <a:schemeClr val="dk2"/>
                </a:solidFill>
                <a:latin typeface="Georgia"/>
                <a:ea typeface="Georgia"/>
                <a:cs typeface="Georgia"/>
                <a:sym typeface="Georgia"/>
              </a:rPr>
              <a:t>Mission: </a:t>
            </a:r>
            <a:r>
              <a:rPr b="0" i="1" lang="en-US" sz="1200" u="none" cap="none" strike="noStrike">
                <a:solidFill>
                  <a:schemeClr val="dk2"/>
                </a:solidFill>
                <a:latin typeface="Georgia"/>
                <a:ea typeface="Georgia"/>
                <a:cs typeface="Georgia"/>
                <a:sym typeface="Georgia"/>
              </a:rPr>
              <a:t>Sato Academy of Math &amp; Science empowers and equips students to be innovative collaborative problem solvers by immersing them in Biomedical Sciences and Engineering to generate solutions that improve health, happiness, and safety.</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chemeClr val="accent1"/>
              </a:buClr>
              <a:buSzPts val="2400"/>
              <a:buFont typeface="Arial"/>
              <a:buNone/>
            </a:pPr>
            <a:br>
              <a:rPr b="0" i="1" lang="en-US" sz="2400" u="none" cap="none" strike="noStrike">
                <a:solidFill>
                  <a:schemeClr val="lt1"/>
                </a:solidFill>
                <a:latin typeface="Georgia"/>
                <a:ea typeface="Georgia"/>
                <a:cs typeface="Georgia"/>
                <a:sym typeface="Georgia"/>
              </a:rPr>
            </a:br>
            <a:endParaRPr b="0" i="1" sz="2400" u="none" cap="none" strike="noStrike">
              <a:solidFill>
                <a:schemeClr val="lt1"/>
              </a:solidFill>
              <a:latin typeface="Georgia"/>
              <a:ea typeface="Georgia"/>
              <a:cs typeface="Georgia"/>
              <a:sym typeface="Georgia"/>
            </a:endParaRPr>
          </a:p>
        </p:txBody>
      </p:sp>
      <p:cxnSp>
        <p:nvCxnSpPr>
          <p:cNvPr id="85" name="Google Shape;85;p1"/>
          <p:cNvCxnSpPr/>
          <p:nvPr/>
        </p:nvCxnSpPr>
        <p:spPr>
          <a:xfrm>
            <a:off x="386080" y="1575092"/>
            <a:ext cx="2560320" cy="0"/>
          </a:xfrm>
          <a:prstGeom prst="straightConnector1">
            <a:avLst/>
          </a:prstGeom>
          <a:noFill/>
          <a:ln cap="flat" cmpd="sng" w="44450">
            <a:solidFill>
              <a:schemeClr val="accent1"/>
            </a:solidFill>
            <a:prstDash val="solid"/>
            <a:miter lim="800000"/>
            <a:headEnd len="sm" w="sm" type="none"/>
            <a:tailEnd len="sm" w="sm" type="none"/>
          </a:ln>
        </p:spPr>
      </p:cxnSp>
      <p:sp>
        <p:nvSpPr>
          <p:cNvPr id="86" name="Google Shape;86;p1"/>
          <p:cNvSpPr/>
          <p:nvPr/>
        </p:nvSpPr>
        <p:spPr>
          <a:xfrm>
            <a:off x="150679" y="667372"/>
            <a:ext cx="2866841"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1" lang="en-US" sz="1600" u="none" cap="none" strike="noStrike">
                <a:solidFill>
                  <a:schemeClr val="dk1"/>
                </a:solidFill>
                <a:latin typeface="Georgia"/>
                <a:ea typeface="Georgia"/>
                <a:cs typeface="Georgia"/>
                <a:sym typeface="Georgia"/>
              </a:rPr>
              <a:t>Vision: </a:t>
            </a:r>
            <a:r>
              <a:rPr b="0" i="1" lang="en-US" sz="1600" u="none" cap="none" strike="noStrike">
                <a:solidFill>
                  <a:schemeClr val="dk1"/>
                </a:solidFill>
                <a:latin typeface="Georgia"/>
                <a:ea typeface="Georgia"/>
                <a:cs typeface="Georgia"/>
                <a:sym typeface="Georgia"/>
              </a:rPr>
              <a:t>Engage in creative collaboration to solve problems</a:t>
            </a:r>
            <a:endParaRPr b="0" i="0" sz="1600" u="none" cap="none" strike="noStrike">
              <a:solidFill>
                <a:schemeClr val="dk1"/>
              </a:solidFill>
              <a:latin typeface="Georgia"/>
              <a:ea typeface="Georgia"/>
              <a:cs typeface="Georgia"/>
              <a:sym typeface="Georgia"/>
            </a:endParaRPr>
          </a:p>
        </p:txBody>
      </p:sp>
      <p:pic>
        <p:nvPicPr>
          <p:cNvPr id="87" name="Google Shape;87;p1"/>
          <p:cNvPicPr preferRelativeResize="0"/>
          <p:nvPr/>
        </p:nvPicPr>
        <p:blipFill rotWithShape="1">
          <a:blip r:embed="rId14">
            <a:alphaModFix/>
          </a:blip>
          <a:srcRect b="0" l="0" r="0" t="0"/>
          <a:stretch/>
        </p:blipFill>
        <p:spPr>
          <a:xfrm>
            <a:off x="7026375" y="727100"/>
            <a:ext cx="2746275" cy="304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idx="4" type="body"/>
          </p:nvPr>
        </p:nvSpPr>
        <p:spPr>
          <a:xfrm>
            <a:off x="7223760" y="696686"/>
            <a:ext cx="2286000" cy="595085"/>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600"/>
              <a:buNone/>
            </a:pPr>
            <a:r>
              <a:rPr lang="en-US"/>
              <a:t>Sato Achievement Data</a:t>
            </a:r>
            <a:endParaRPr/>
          </a:p>
        </p:txBody>
      </p:sp>
      <p:sp>
        <p:nvSpPr>
          <p:cNvPr id="93" name="Google Shape;93;p2"/>
          <p:cNvSpPr txBox="1"/>
          <p:nvPr>
            <p:ph idx="5" type="body"/>
          </p:nvPr>
        </p:nvSpPr>
        <p:spPr>
          <a:xfrm>
            <a:off x="3771899" y="760101"/>
            <a:ext cx="2482066" cy="355051"/>
          </a:xfrm>
          <a:prstGeom prst="rect">
            <a:avLst/>
          </a:prstGeom>
          <a:noFill/>
          <a:ln>
            <a:noFill/>
          </a:ln>
        </p:spPr>
        <p:txBody>
          <a:bodyPr anchorCtr="0" anchor="t" bIns="0" lIns="0" spcFirstLastPara="1" rIns="0" wrap="square" tIns="0">
            <a:noAutofit/>
          </a:bodyPr>
          <a:lstStyle/>
          <a:p>
            <a:pPr indent="0" lvl="0" marL="0" rtl="0" algn="ctr">
              <a:lnSpc>
                <a:spcPct val="150000"/>
              </a:lnSpc>
              <a:spcBef>
                <a:spcPts val="0"/>
              </a:spcBef>
              <a:spcAft>
                <a:spcPts val="0"/>
              </a:spcAft>
              <a:buSzPts val="1400"/>
              <a:buNone/>
            </a:pPr>
            <a:r>
              <a:rPr lang="en-US" sz="1400">
                <a:solidFill>
                  <a:srgbClr val="C00000"/>
                </a:solidFill>
              </a:rPr>
              <a:t> 9</a:t>
            </a:r>
            <a:r>
              <a:rPr baseline="30000" lang="en-US" sz="1400">
                <a:solidFill>
                  <a:srgbClr val="C00000"/>
                </a:solidFill>
              </a:rPr>
              <a:t>th</a:t>
            </a:r>
            <a:r>
              <a:rPr lang="en-US" sz="1400">
                <a:solidFill>
                  <a:srgbClr val="C00000"/>
                </a:solidFill>
              </a:rPr>
              <a:t> Grade Course of Study</a:t>
            </a:r>
            <a:endParaRPr/>
          </a:p>
        </p:txBody>
      </p:sp>
      <p:sp>
        <p:nvSpPr>
          <p:cNvPr id="94" name="Google Shape;94;p2"/>
          <p:cNvSpPr txBox="1"/>
          <p:nvPr>
            <p:ph idx="6" type="body"/>
          </p:nvPr>
        </p:nvSpPr>
        <p:spPr>
          <a:xfrm>
            <a:off x="3762575" y="4191300"/>
            <a:ext cx="2423100" cy="30477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000"/>
              <a:buNone/>
            </a:pPr>
            <a:r>
              <a:t/>
            </a:r>
            <a:endParaRPr b="1" sz="1000"/>
          </a:p>
          <a:p>
            <a:pPr indent="0" lvl="0" marL="0" rtl="0" algn="l">
              <a:lnSpc>
                <a:spcPct val="120000"/>
              </a:lnSpc>
              <a:spcBef>
                <a:spcPts val="0"/>
              </a:spcBef>
              <a:spcAft>
                <a:spcPts val="0"/>
              </a:spcAft>
              <a:buSzPts val="1000"/>
              <a:buNone/>
            </a:pPr>
            <a:r>
              <a:rPr b="1" lang="en-US" sz="1000"/>
              <a:t>Additional Course Highlights:</a:t>
            </a:r>
            <a:endParaRPr/>
          </a:p>
          <a:p>
            <a:pPr indent="-171450" lvl="0" marL="171450" rtl="0" algn="l">
              <a:lnSpc>
                <a:spcPct val="120000"/>
              </a:lnSpc>
              <a:spcBef>
                <a:spcPts val="0"/>
              </a:spcBef>
              <a:spcAft>
                <a:spcPts val="0"/>
              </a:spcAft>
              <a:buSzPts val="1000"/>
              <a:buFont typeface="Arial"/>
              <a:buChar char="•"/>
            </a:pPr>
            <a:r>
              <a:rPr lang="en-US" sz="1000"/>
              <a:t>Principles of Engineering</a:t>
            </a:r>
            <a:endParaRPr/>
          </a:p>
          <a:p>
            <a:pPr indent="-171450" lvl="0" marL="171450" rtl="0" algn="l">
              <a:lnSpc>
                <a:spcPct val="120000"/>
              </a:lnSpc>
              <a:spcBef>
                <a:spcPts val="0"/>
              </a:spcBef>
              <a:spcAft>
                <a:spcPts val="0"/>
              </a:spcAft>
              <a:buSzPts val="1000"/>
              <a:buFont typeface="Arial"/>
              <a:buChar char="•"/>
            </a:pPr>
            <a:r>
              <a:rPr lang="en-US" sz="1000"/>
              <a:t>Medical Interventions</a:t>
            </a:r>
            <a:endParaRPr/>
          </a:p>
          <a:p>
            <a:pPr indent="-171450" lvl="0" marL="171450" rtl="0" algn="l">
              <a:lnSpc>
                <a:spcPct val="120000"/>
              </a:lnSpc>
              <a:spcBef>
                <a:spcPts val="0"/>
              </a:spcBef>
              <a:spcAft>
                <a:spcPts val="0"/>
              </a:spcAft>
              <a:buSzPts val="1000"/>
              <a:buFont typeface="Arial"/>
              <a:buChar char="•"/>
            </a:pPr>
            <a:r>
              <a:rPr lang="en-US" sz="1000"/>
              <a:t>Big History (History via a Science Lens)</a:t>
            </a:r>
            <a:endParaRPr/>
          </a:p>
          <a:p>
            <a:pPr indent="-171450" lvl="0" marL="171450" rtl="0" algn="l">
              <a:lnSpc>
                <a:spcPct val="120000"/>
              </a:lnSpc>
              <a:spcBef>
                <a:spcPts val="0"/>
              </a:spcBef>
              <a:spcAft>
                <a:spcPts val="0"/>
              </a:spcAft>
              <a:buSzPts val="1000"/>
              <a:buFont typeface="Arial"/>
              <a:buChar char="•"/>
            </a:pPr>
            <a:r>
              <a:rPr lang="en-US" sz="1000"/>
              <a:t>Computer Integrated Manufacturing</a:t>
            </a:r>
            <a:endParaRPr/>
          </a:p>
          <a:p>
            <a:pPr indent="-171450" lvl="0" marL="171450" rtl="0" algn="l">
              <a:lnSpc>
                <a:spcPct val="120000"/>
              </a:lnSpc>
              <a:spcBef>
                <a:spcPts val="0"/>
              </a:spcBef>
              <a:spcAft>
                <a:spcPts val="0"/>
              </a:spcAft>
              <a:buSzPts val="1000"/>
              <a:buFont typeface="Arial"/>
              <a:buChar char="•"/>
            </a:pPr>
            <a:r>
              <a:rPr lang="en-US" sz="1000"/>
              <a:t>AP Course Offerings: Biology, US History, Language, Literature, Calculus, Statistics, Psychology, Seminar, Research, Spanish, Government</a:t>
            </a:r>
            <a:endParaRPr/>
          </a:p>
          <a:p>
            <a:pPr indent="-171450" lvl="0" marL="171450" rtl="0" algn="l">
              <a:lnSpc>
                <a:spcPct val="120000"/>
              </a:lnSpc>
              <a:spcBef>
                <a:spcPts val="0"/>
              </a:spcBef>
              <a:spcAft>
                <a:spcPts val="0"/>
              </a:spcAft>
              <a:buSzPts val="1000"/>
              <a:buFont typeface="Arial"/>
              <a:buChar char="•"/>
            </a:pPr>
            <a:r>
              <a:rPr lang="en-US" sz="1000"/>
              <a:t>Engineering Design &amp; Development</a:t>
            </a:r>
            <a:endParaRPr/>
          </a:p>
          <a:p>
            <a:pPr indent="-171450" lvl="0" marL="171450" rtl="0" algn="l">
              <a:lnSpc>
                <a:spcPct val="120000"/>
              </a:lnSpc>
              <a:spcBef>
                <a:spcPts val="0"/>
              </a:spcBef>
              <a:spcAft>
                <a:spcPts val="0"/>
              </a:spcAft>
              <a:buSzPts val="1000"/>
              <a:buFont typeface="Arial"/>
              <a:buChar char="•"/>
            </a:pPr>
            <a:r>
              <a:rPr lang="en-US" sz="1000"/>
              <a:t>Biomedical Innovations</a:t>
            </a:r>
            <a:endParaRPr/>
          </a:p>
          <a:p>
            <a:pPr indent="-171450" lvl="0" marL="171450" rtl="0" algn="l">
              <a:lnSpc>
                <a:spcPct val="120000"/>
              </a:lnSpc>
              <a:spcBef>
                <a:spcPts val="0"/>
              </a:spcBef>
              <a:spcAft>
                <a:spcPts val="0"/>
              </a:spcAft>
              <a:buSzPts val="1000"/>
              <a:buFont typeface="Arial"/>
              <a:buChar char="•"/>
            </a:pPr>
            <a:r>
              <a:rPr lang="en-US" sz="1000"/>
              <a:t>CSULB &amp; LBCC opportunities</a:t>
            </a:r>
            <a:endParaRPr sz="1000"/>
          </a:p>
          <a:p>
            <a:pPr indent="-171450" lvl="0" marL="171450" rtl="0" algn="l">
              <a:lnSpc>
                <a:spcPct val="120000"/>
              </a:lnSpc>
              <a:spcBef>
                <a:spcPts val="0"/>
              </a:spcBef>
              <a:spcAft>
                <a:spcPts val="0"/>
              </a:spcAft>
              <a:buSzPts val="1000"/>
              <a:buChar char="•"/>
            </a:pPr>
            <a:r>
              <a:rPr lang="en-US" sz="1000"/>
              <a:t>New state-of-the-art buildings with Biomedical Labs &amp; Engineering Workshops</a:t>
            </a:r>
            <a:endParaRPr sz="1000"/>
          </a:p>
          <a:p>
            <a:pPr indent="0" lvl="0" marL="0" rtl="0" algn="l">
              <a:lnSpc>
                <a:spcPct val="120000"/>
              </a:lnSpc>
              <a:spcBef>
                <a:spcPts val="0"/>
              </a:spcBef>
              <a:spcAft>
                <a:spcPts val="0"/>
              </a:spcAft>
              <a:buSzPts val="1000"/>
              <a:buNone/>
            </a:pPr>
            <a:r>
              <a:t/>
            </a:r>
            <a:endParaRPr/>
          </a:p>
          <a:p>
            <a:pPr indent="0" lvl="0" marL="0" rtl="0" algn="l">
              <a:lnSpc>
                <a:spcPct val="120000"/>
              </a:lnSpc>
              <a:spcBef>
                <a:spcPts val="0"/>
              </a:spcBef>
              <a:spcAft>
                <a:spcPts val="0"/>
              </a:spcAft>
              <a:buSzPts val="1100"/>
              <a:buNone/>
            </a:pPr>
            <a:r>
              <a:t/>
            </a:r>
            <a:endParaRPr/>
          </a:p>
        </p:txBody>
      </p:sp>
      <p:sp>
        <p:nvSpPr>
          <p:cNvPr id="95" name="Google Shape;95;p2"/>
          <p:cNvSpPr txBox="1"/>
          <p:nvPr>
            <p:ph idx="8" type="body"/>
          </p:nvPr>
        </p:nvSpPr>
        <p:spPr>
          <a:xfrm>
            <a:off x="423333" y="1622983"/>
            <a:ext cx="2445174" cy="2914687"/>
          </a:xfrm>
          <a:prstGeom prst="rect">
            <a:avLst/>
          </a:prstGeom>
          <a:noFill/>
          <a:ln>
            <a:noFill/>
          </a:ln>
        </p:spPr>
        <p:txBody>
          <a:bodyPr anchorCtr="0" anchor="t" bIns="0" lIns="0" spcFirstLastPara="1" rIns="0" wrap="square" tIns="0">
            <a:noAutofit/>
          </a:bodyPr>
          <a:lstStyle/>
          <a:p>
            <a:pPr indent="-112713" lvl="0" marL="112713" rtl="0" algn="l">
              <a:lnSpc>
                <a:spcPct val="120000"/>
              </a:lnSpc>
              <a:spcBef>
                <a:spcPts val="0"/>
              </a:spcBef>
              <a:spcAft>
                <a:spcPts val="0"/>
              </a:spcAft>
              <a:buSzPts val="1050"/>
              <a:buFont typeface="Arial"/>
              <a:buChar char="•"/>
            </a:pPr>
            <a:r>
              <a:rPr b="1" lang="en-US" sz="1050"/>
              <a:t>A Collaborative Communicator</a:t>
            </a:r>
            <a:r>
              <a:rPr lang="en-US" sz="1050"/>
              <a:t>:  can develop and lead conversations to work toward a common goal.</a:t>
            </a:r>
            <a:endParaRPr/>
          </a:p>
          <a:p>
            <a:pPr indent="-112713" lvl="0" marL="112713" rtl="0" algn="l">
              <a:lnSpc>
                <a:spcPct val="120000"/>
              </a:lnSpc>
              <a:spcBef>
                <a:spcPts val="900"/>
              </a:spcBef>
              <a:spcAft>
                <a:spcPts val="0"/>
              </a:spcAft>
              <a:buSzPts val="1050"/>
              <a:buFont typeface="Arial"/>
              <a:buChar char="•"/>
            </a:pPr>
            <a:r>
              <a:rPr b="1" lang="en-US" sz="1050"/>
              <a:t>A Problem Solver</a:t>
            </a:r>
            <a:r>
              <a:rPr lang="en-US" sz="1050"/>
              <a:t>: can persevere through difficult challenges.</a:t>
            </a:r>
            <a:endParaRPr/>
          </a:p>
          <a:p>
            <a:pPr indent="-112713" lvl="0" marL="112713" rtl="0" algn="l">
              <a:lnSpc>
                <a:spcPct val="120000"/>
              </a:lnSpc>
              <a:spcBef>
                <a:spcPts val="900"/>
              </a:spcBef>
              <a:spcAft>
                <a:spcPts val="0"/>
              </a:spcAft>
              <a:buSzPts val="1050"/>
              <a:buFont typeface="Arial"/>
              <a:buChar char="•"/>
            </a:pPr>
            <a:r>
              <a:rPr b="1" lang="en-US" sz="1050"/>
              <a:t>A Creative Innovator</a:t>
            </a:r>
            <a:r>
              <a:rPr lang="en-US" sz="1050"/>
              <a:t>: can create new ways to identify and implement solutions.</a:t>
            </a:r>
            <a:endParaRPr/>
          </a:p>
          <a:p>
            <a:pPr indent="-112713" lvl="0" marL="112713" rtl="0" algn="l">
              <a:lnSpc>
                <a:spcPct val="120000"/>
              </a:lnSpc>
              <a:spcBef>
                <a:spcPts val="900"/>
              </a:spcBef>
              <a:spcAft>
                <a:spcPts val="0"/>
              </a:spcAft>
              <a:buSzPts val="1050"/>
              <a:buFont typeface="Arial"/>
              <a:buChar char="•"/>
            </a:pPr>
            <a:r>
              <a:rPr b="1" lang="en-US" sz="1050"/>
              <a:t>An Accomplished Industry Professional: </a:t>
            </a:r>
            <a:r>
              <a:rPr lang="en-US" sz="1050"/>
              <a:t> has the skills, knowledge and thought processes to be adaptive and a productive citizen</a:t>
            </a:r>
            <a:r>
              <a:rPr lang="en-US"/>
              <a:t>.</a:t>
            </a:r>
            <a:endParaRPr/>
          </a:p>
        </p:txBody>
      </p:sp>
      <p:sp>
        <p:nvSpPr>
          <p:cNvPr id="96" name="Google Shape;96;p2"/>
          <p:cNvSpPr txBox="1"/>
          <p:nvPr>
            <p:ph idx="9" type="body"/>
          </p:nvPr>
        </p:nvSpPr>
        <p:spPr>
          <a:xfrm>
            <a:off x="423333" y="696686"/>
            <a:ext cx="2445174" cy="59508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600"/>
              <a:buNone/>
            </a:pPr>
            <a:r>
              <a:rPr lang="en-US"/>
              <a:t>Who is a Sato Student?</a:t>
            </a:r>
            <a:endParaRPr/>
          </a:p>
        </p:txBody>
      </p:sp>
      <p:sp>
        <p:nvSpPr>
          <p:cNvPr id="97" name="Google Shape;97;p2"/>
          <p:cNvSpPr txBox="1"/>
          <p:nvPr/>
        </p:nvSpPr>
        <p:spPr>
          <a:xfrm>
            <a:off x="3701142" y="1115152"/>
            <a:ext cx="2552823"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Georgia"/>
                <a:ea typeface="Georgia"/>
                <a:cs typeface="Georgia"/>
                <a:sym typeface="Georgia"/>
              </a:rPr>
              <a:t>Math: </a:t>
            </a:r>
            <a:r>
              <a:rPr b="0" i="0" lang="en-US" sz="1200" u="none" cap="none" strike="noStrike">
                <a:solidFill>
                  <a:schemeClr val="dk1"/>
                </a:solidFill>
                <a:latin typeface="Georgia"/>
                <a:ea typeface="Georgia"/>
                <a:cs typeface="Georgia"/>
                <a:sym typeface="Georgia"/>
              </a:rPr>
              <a:t>Accelerated Geometry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Georgia"/>
                <a:ea typeface="Georgia"/>
                <a:cs typeface="Georgia"/>
                <a:sym typeface="Georgia"/>
              </a:rPr>
              <a:t>Science: </a:t>
            </a:r>
            <a:r>
              <a:rPr b="0" i="0" lang="en-US" sz="1200" u="none" cap="none" strike="noStrike">
                <a:solidFill>
                  <a:schemeClr val="dk1"/>
                </a:solidFill>
                <a:latin typeface="Georgia"/>
                <a:ea typeface="Georgia"/>
                <a:cs typeface="Georgia"/>
                <a:sym typeface="Georgia"/>
              </a:rPr>
              <a:t>Medical  Biology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Georgia"/>
                <a:ea typeface="Georgia"/>
                <a:cs typeface="Georgia"/>
                <a:sym typeface="Georgia"/>
              </a:rPr>
              <a:t>Biomed: </a:t>
            </a:r>
            <a:r>
              <a:rPr b="0" i="0" lang="en-US" sz="1200" u="none" cap="none" strike="noStrike">
                <a:solidFill>
                  <a:schemeClr val="dk1"/>
                </a:solidFill>
                <a:latin typeface="Georgia"/>
                <a:ea typeface="Georgia"/>
                <a:cs typeface="Georgia"/>
                <a:sym typeface="Georgia"/>
              </a:rPr>
              <a:t>Human Body Systems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Georgia"/>
                <a:ea typeface="Georgia"/>
                <a:cs typeface="Georgia"/>
                <a:sym typeface="Georgia"/>
              </a:rPr>
              <a:t>Engineering: </a:t>
            </a:r>
            <a:r>
              <a:rPr b="0" i="0" lang="en-US" sz="1200" u="none" cap="none" strike="noStrike">
                <a:solidFill>
                  <a:schemeClr val="dk1"/>
                </a:solidFill>
                <a:latin typeface="Georgia"/>
                <a:ea typeface="Georgia"/>
                <a:cs typeface="Georgia"/>
                <a:sym typeface="Georgia"/>
              </a:rPr>
              <a:t>Intro to Engineering and Design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Georgia"/>
                <a:ea typeface="Georgia"/>
                <a:cs typeface="Georgia"/>
                <a:sym typeface="Georgia"/>
              </a:rPr>
              <a:t>English: </a:t>
            </a:r>
            <a:r>
              <a:rPr b="0" i="0" lang="en-US" sz="1200" u="none" cap="none" strike="noStrike">
                <a:solidFill>
                  <a:schemeClr val="dk1"/>
                </a:solidFill>
                <a:latin typeface="Georgia"/>
                <a:ea typeface="Georgia"/>
                <a:cs typeface="Georgia"/>
                <a:sym typeface="Georgia"/>
              </a:rPr>
              <a:t>Accelerated English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Georgia"/>
                <a:ea typeface="Georgia"/>
                <a:cs typeface="Georgia"/>
                <a:sym typeface="Georgia"/>
              </a:rPr>
              <a:t>Foreign Lang: </a:t>
            </a:r>
            <a:r>
              <a:rPr b="0" i="0" lang="en-US" sz="1200" u="none" cap="none" strike="noStrike">
                <a:solidFill>
                  <a:schemeClr val="dk1"/>
                </a:solidFill>
                <a:latin typeface="Georgia"/>
                <a:ea typeface="Georgia"/>
                <a:cs typeface="Georgia"/>
                <a:sym typeface="Georgia"/>
              </a:rPr>
              <a:t>Spanish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Georgia"/>
                <a:ea typeface="Georgia"/>
                <a:cs typeface="Georgia"/>
                <a:sym typeface="Georgia"/>
              </a:rPr>
              <a:t>PE:</a:t>
            </a:r>
            <a:r>
              <a:rPr b="0" i="0" lang="en-US" sz="1200" u="none" cap="none" strike="noStrike">
                <a:solidFill>
                  <a:schemeClr val="dk1"/>
                </a:solidFill>
                <a:latin typeface="Georgia"/>
                <a:ea typeface="Georgia"/>
                <a:cs typeface="Georgia"/>
                <a:sym typeface="Georgia"/>
              </a:rPr>
              <a:t> Kinesiology &amp; Health</a:t>
            </a:r>
            <a:endParaRPr b="0" i="0" sz="1400" u="none" cap="none" strike="noStrike">
              <a:solidFill>
                <a:srgbClr val="000000"/>
              </a:solidFill>
              <a:latin typeface="Arial"/>
              <a:ea typeface="Arial"/>
              <a:cs typeface="Arial"/>
              <a:sym typeface="Arial"/>
            </a:endParaRPr>
          </a:p>
        </p:txBody>
      </p:sp>
      <p:pic>
        <p:nvPicPr>
          <p:cNvPr id="98" name="Google Shape;98;p2"/>
          <p:cNvPicPr preferRelativeResize="0"/>
          <p:nvPr>
            <p:ph idx="13" type="pic"/>
          </p:nvPr>
        </p:nvPicPr>
        <p:blipFill rotWithShape="1">
          <a:blip r:embed="rId3">
            <a:alphaModFix/>
          </a:blip>
          <a:srcRect b="0" l="19814" r="19814" t="0"/>
          <a:stretch/>
        </p:blipFill>
        <p:spPr>
          <a:xfrm rot="5400000">
            <a:off x="347520" y="4647069"/>
            <a:ext cx="2630385" cy="2411589"/>
          </a:xfrm>
          <a:prstGeom prst="rect">
            <a:avLst/>
          </a:prstGeom>
          <a:solidFill>
            <a:srgbClr val="F2F2F2"/>
          </a:solidFill>
          <a:ln>
            <a:noFill/>
          </a:ln>
        </p:spPr>
      </p:pic>
      <p:pic>
        <p:nvPicPr>
          <p:cNvPr id="99" name="Google Shape;99;p2"/>
          <p:cNvPicPr preferRelativeResize="0"/>
          <p:nvPr>
            <p:ph idx="2" type="pic"/>
          </p:nvPr>
        </p:nvPicPr>
        <p:blipFill rotWithShape="1">
          <a:blip r:embed="rId4">
            <a:alphaModFix/>
          </a:blip>
          <a:srcRect b="0" l="3446" r="3446" t="0"/>
          <a:stretch/>
        </p:blipFill>
        <p:spPr>
          <a:xfrm>
            <a:off x="3762574" y="2608712"/>
            <a:ext cx="2423100" cy="1746000"/>
          </a:xfrm>
          <a:prstGeom prst="rect">
            <a:avLst/>
          </a:prstGeom>
          <a:solidFill>
            <a:srgbClr val="F2F2F2"/>
          </a:solidFill>
          <a:ln>
            <a:noFill/>
          </a:ln>
        </p:spPr>
      </p:pic>
      <p:pic>
        <p:nvPicPr>
          <p:cNvPr id="100" name="Google Shape;100;p2"/>
          <p:cNvPicPr preferRelativeResize="0"/>
          <p:nvPr/>
        </p:nvPicPr>
        <p:blipFill rotWithShape="1">
          <a:blip r:embed="rId5">
            <a:alphaModFix/>
          </a:blip>
          <a:srcRect b="0" l="0" r="0" t="0"/>
          <a:stretch/>
        </p:blipFill>
        <p:spPr>
          <a:xfrm>
            <a:off x="7039106" y="4863198"/>
            <a:ext cx="2654868" cy="2208162"/>
          </a:xfrm>
          <a:prstGeom prst="rect">
            <a:avLst/>
          </a:prstGeom>
          <a:noFill/>
          <a:ln>
            <a:noFill/>
          </a:ln>
        </p:spPr>
      </p:pic>
      <p:sp>
        <p:nvSpPr>
          <p:cNvPr id="101" name="Google Shape;101;p2"/>
          <p:cNvSpPr txBox="1"/>
          <p:nvPr>
            <p:ph idx="1" type="body"/>
          </p:nvPr>
        </p:nvSpPr>
        <p:spPr>
          <a:xfrm>
            <a:off x="7155180" y="5805715"/>
            <a:ext cx="2423160" cy="1204685"/>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1200"/>
              <a:buNone/>
            </a:pPr>
            <a:r>
              <a:t/>
            </a:r>
            <a:endParaRPr/>
          </a:p>
        </p:txBody>
      </p:sp>
      <p:sp>
        <p:nvSpPr>
          <p:cNvPr id="102" name="Google Shape;102;p2"/>
          <p:cNvSpPr txBox="1"/>
          <p:nvPr>
            <p:ph idx="3" type="body"/>
          </p:nvPr>
        </p:nvSpPr>
        <p:spPr>
          <a:xfrm>
            <a:off x="7079745" y="1553675"/>
            <a:ext cx="2498595" cy="3047618"/>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400"/>
              <a:buNone/>
            </a:pPr>
            <a:r>
              <a:rPr b="1" lang="en-US" sz="1400" u="sng"/>
              <a:t>2019 </a:t>
            </a:r>
            <a:r>
              <a:rPr b="1" lang="en-US" sz="1400" u="sng"/>
              <a:t>SBAC Achievement</a:t>
            </a:r>
            <a:endParaRPr/>
          </a:p>
          <a:p>
            <a:pPr indent="-112713" lvl="0" marL="112713" rtl="0" algn="l">
              <a:lnSpc>
                <a:spcPct val="120000"/>
              </a:lnSpc>
              <a:spcBef>
                <a:spcPts val="900"/>
              </a:spcBef>
              <a:spcAft>
                <a:spcPts val="0"/>
              </a:spcAft>
              <a:buSzPts val="1400"/>
              <a:buFont typeface="Arial"/>
              <a:buChar char="•"/>
            </a:pPr>
            <a:r>
              <a:rPr lang="en-US" sz="1400"/>
              <a:t>ELA: 95% Met + Exceeded</a:t>
            </a:r>
            <a:endParaRPr/>
          </a:p>
          <a:p>
            <a:pPr indent="-112712" lvl="0" marL="112712" rtl="0" algn="l">
              <a:lnSpc>
                <a:spcPct val="120000"/>
              </a:lnSpc>
              <a:spcBef>
                <a:spcPts val="900"/>
              </a:spcBef>
              <a:spcAft>
                <a:spcPts val="0"/>
              </a:spcAft>
              <a:buSzPts val="1400"/>
              <a:buFont typeface="Arial"/>
              <a:buChar char="•"/>
            </a:pPr>
            <a:r>
              <a:rPr lang="en-US" sz="1400"/>
              <a:t>Math: 84% Met + Exceeded</a:t>
            </a:r>
            <a:endParaRPr sz="1400"/>
          </a:p>
          <a:p>
            <a:pPr indent="-112713" lvl="0" marL="112713" rtl="0" algn="l">
              <a:lnSpc>
                <a:spcPct val="120000"/>
              </a:lnSpc>
              <a:spcBef>
                <a:spcPts val="900"/>
              </a:spcBef>
              <a:spcAft>
                <a:spcPts val="0"/>
              </a:spcAft>
              <a:buSzPts val="1400"/>
              <a:buChar char="•"/>
            </a:pPr>
            <a:r>
              <a:rPr lang="en-US" sz="1400"/>
              <a:t>Highest Growth of all LBUSD high schools from 8th grade to 11th grade in 2018-2019.</a:t>
            </a:r>
            <a:endParaRPr sz="1400"/>
          </a:p>
          <a:p>
            <a:pPr indent="0" lvl="0" marL="0" rtl="0" algn="l">
              <a:lnSpc>
                <a:spcPct val="120000"/>
              </a:lnSpc>
              <a:spcBef>
                <a:spcPts val="900"/>
              </a:spcBef>
              <a:spcAft>
                <a:spcPts val="0"/>
              </a:spcAft>
              <a:buSzPts val="1400"/>
              <a:buNone/>
            </a:pPr>
            <a:r>
              <a:rPr b="1" lang="en-US" sz="1400" u="sng"/>
              <a:t>SAT Achievement</a:t>
            </a:r>
            <a:endParaRPr/>
          </a:p>
          <a:p>
            <a:pPr indent="-112713" lvl="0" marL="112713" rtl="0" algn="l">
              <a:lnSpc>
                <a:spcPct val="120000"/>
              </a:lnSpc>
              <a:spcBef>
                <a:spcPts val="900"/>
              </a:spcBef>
              <a:spcAft>
                <a:spcPts val="0"/>
              </a:spcAft>
              <a:buSzPts val="1400"/>
              <a:buFont typeface="Arial"/>
              <a:buChar char="•"/>
            </a:pPr>
            <a:r>
              <a:rPr lang="en-US" sz="1400"/>
              <a:t>ELA: 89% Met</a:t>
            </a:r>
            <a:endParaRPr/>
          </a:p>
          <a:p>
            <a:pPr indent="-112712" lvl="0" marL="112712" rtl="0" algn="l">
              <a:lnSpc>
                <a:spcPct val="120000"/>
              </a:lnSpc>
              <a:spcBef>
                <a:spcPts val="900"/>
              </a:spcBef>
              <a:spcAft>
                <a:spcPts val="0"/>
              </a:spcAft>
              <a:buSzPts val="1400"/>
              <a:buFont typeface="Arial"/>
              <a:buChar char="•"/>
            </a:pPr>
            <a:r>
              <a:rPr lang="en-US" sz="1400"/>
              <a:t>Math: 86% Met</a:t>
            </a:r>
            <a:endParaRPr sz="1400"/>
          </a:p>
          <a:p>
            <a:pPr indent="0" lvl="0" marL="0" rtl="0" algn="l">
              <a:lnSpc>
                <a:spcPct val="120000"/>
              </a:lnSpc>
              <a:spcBef>
                <a:spcPts val="900"/>
              </a:spcBef>
              <a:spcAft>
                <a:spcPts val="0"/>
              </a:spcAft>
              <a:buSzPts val="1100"/>
              <a:buNone/>
            </a:pPr>
            <a:r>
              <a:t/>
            </a:r>
            <a:endParaRPr sz="1400"/>
          </a:p>
          <a:p>
            <a:pPr indent="0" lvl="0" marL="112712" rtl="0" algn="l">
              <a:lnSpc>
                <a:spcPct val="120000"/>
              </a:lnSpc>
              <a:spcBef>
                <a:spcPts val="900"/>
              </a:spcBef>
              <a:spcAft>
                <a:spcPts val="0"/>
              </a:spcAft>
              <a:buSzPts val="1100"/>
              <a:buNone/>
            </a:pPr>
            <a:r>
              <a:t/>
            </a:r>
            <a:endParaRPr/>
          </a:p>
          <a:p>
            <a:pPr indent="0" lvl="0" marL="0" rtl="0" algn="l">
              <a:lnSpc>
                <a:spcPct val="120000"/>
              </a:lnSpc>
              <a:spcBef>
                <a:spcPts val="900"/>
              </a:spcBef>
              <a:spcAft>
                <a:spcPts val="0"/>
              </a:spcAft>
              <a:buSzPts val="1100"/>
              <a:buNone/>
            </a:pPr>
            <a:r>
              <a:t/>
            </a:r>
            <a:endParaRPr/>
          </a:p>
          <a:p>
            <a:pPr indent="-42861" lvl="0" marL="112713" rtl="0" algn="l">
              <a:lnSpc>
                <a:spcPct val="120000"/>
              </a:lnSpc>
              <a:spcBef>
                <a:spcPts val="900"/>
              </a:spcBef>
              <a:spcAft>
                <a:spcPts val="0"/>
              </a:spcAft>
              <a:buSzPts val="1100"/>
              <a:buFont typeface="Arial"/>
              <a:buNone/>
            </a:pPr>
            <a:r>
              <a:t/>
            </a:r>
            <a:endParaRPr/>
          </a:p>
        </p:txBody>
      </p:sp>
      <p:sp>
        <p:nvSpPr>
          <p:cNvPr id="103" name="Google Shape;103;p2"/>
          <p:cNvSpPr txBox="1"/>
          <p:nvPr/>
        </p:nvSpPr>
        <p:spPr>
          <a:xfrm>
            <a:off x="8320100" y="3486150"/>
            <a:ext cx="2743200" cy="32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Winter Brochure 11 x 8.5">
  <a:themeElements>
    <a:clrScheme name="Winter Brochure">
      <a:dk1>
        <a:srgbClr val="43403B"/>
      </a:dk1>
      <a:lt1>
        <a:srgbClr val="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Winter Brochure">
      <a:dk1>
        <a:srgbClr val="43403B"/>
      </a:dk1>
      <a:lt1>
        <a:srgbClr val="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2016-10-04T20:11:26Z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